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13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C33B79-CAF6-45A4-81BD-2EDABE51D2F7}" type="doc">
      <dgm:prSet loTypeId="urn:microsoft.com/office/officeart/2005/8/layout/matrix1" loCatId="matrix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018AD94-6254-44F1-AA0D-E0D17DE896CA}">
      <dgm:prSet phldrT="[Text]"/>
      <dgm:spPr/>
      <dgm:t>
        <a:bodyPr/>
        <a:lstStyle/>
        <a:p>
          <a:r>
            <a:rPr lang="cs-CZ" dirty="0" smtClean="0"/>
            <a:t>!!!</a:t>
          </a:r>
          <a:endParaRPr lang="cs-CZ" dirty="0"/>
        </a:p>
      </dgm:t>
    </dgm:pt>
    <dgm:pt modelId="{5EA2150F-A3A4-4BA2-A05D-5E08BFD027D1}" type="parTrans" cxnId="{151E247F-A6ED-432C-8EF3-97890BF6F4B2}">
      <dgm:prSet/>
      <dgm:spPr/>
      <dgm:t>
        <a:bodyPr/>
        <a:lstStyle/>
        <a:p>
          <a:endParaRPr lang="cs-CZ"/>
        </a:p>
      </dgm:t>
    </dgm:pt>
    <dgm:pt modelId="{23BDAD5F-2E00-4F15-99AD-E48FB234C78E}" type="sibTrans" cxnId="{151E247F-A6ED-432C-8EF3-97890BF6F4B2}">
      <dgm:prSet/>
      <dgm:spPr/>
      <dgm:t>
        <a:bodyPr/>
        <a:lstStyle/>
        <a:p>
          <a:endParaRPr lang="cs-CZ"/>
        </a:p>
      </dgm:t>
    </dgm:pt>
    <dgm:pt modelId="{E408B7AE-4E87-4BC7-BF06-20CA2F8E4610}">
      <dgm:prSet phldrT="[Text]"/>
      <dgm:spPr/>
      <dgm:t>
        <a:bodyPr/>
        <a:lstStyle/>
        <a:p>
          <a:r>
            <a:rPr lang="cs-CZ" dirty="0" smtClean="0"/>
            <a:t>MY</a:t>
          </a:r>
        </a:p>
        <a:p>
          <a:r>
            <a:rPr lang="cs-CZ" dirty="0" smtClean="0"/>
            <a:t>(všichni)</a:t>
          </a:r>
          <a:endParaRPr lang="cs-CZ" dirty="0"/>
        </a:p>
      </dgm:t>
    </dgm:pt>
    <dgm:pt modelId="{502A5676-4E28-4732-8A3A-7D006B9388EC}" type="parTrans" cxnId="{34A071AF-8B30-441B-9241-9010F01CBC6D}">
      <dgm:prSet/>
      <dgm:spPr/>
      <dgm:t>
        <a:bodyPr/>
        <a:lstStyle/>
        <a:p>
          <a:endParaRPr lang="cs-CZ"/>
        </a:p>
      </dgm:t>
    </dgm:pt>
    <dgm:pt modelId="{7BA11D1A-EC8B-4021-8EE7-476FB2F077B0}" type="sibTrans" cxnId="{34A071AF-8B30-441B-9241-9010F01CBC6D}">
      <dgm:prSet/>
      <dgm:spPr/>
      <dgm:t>
        <a:bodyPr/>
        <a:lstStyle/>
        <a:p>
          <a:endParaRPr lang="cs-CZ"/>
        </a:p>
      </dgm:t>
    </dgm:pt>
    <dgm:pt modelId="{01DEA8C0-7462-4FAC-AA32-772D3F1025F2}">
      <dgm:prSet phldrT="[Text]"/>
      <dgm:spPr/>
      <dgm:t>
        <a:bodyPr/>
        <a:lstStyle/>
        <a:p>
          <a:r>
            <a:rPr lang="cs-CZ" dirty="0" smtClean="0"/>
            <a:t>MI</a:t>
          </a:r>
        </a:p>
        <a:p>
          <a:r>
            <a:rPr lang="cs-CZ" dirty="0" smtClean="0"/>
            <a:t>(mně, jedné osobě)</a:t>
          </a:r>
          <a:endParaRPr lang="cs-CZ" dirty="0"/>
        </a:p>
      </dgm:t>
    </dgm:pt>
    <dgm:pt modelId="{3140EA96-A9C6-456C-B186-D7A10CF1F3C4}" type="parTrans" cxnId="{7FAF4966-83E7-4F7C-9C76-632EAB2951DF}">
      <dgm:prSet/>
      <dgm:spPr/>
      <dgm:t>
        <a:bodyPr/>
        <a:lstStyle/>
        <a:p>
          <a:endParaRPr lang="cs-CZ"/>
        </a:p>
      </dgm:t>
    </dgm:pt>
    <dgm:pt modelId="{93823C7B-7471-4C91-8B6D-934C837E6402}" type="sibTrans" cxnId="{7FAF4966-83E7-4F7C-9C76-632EAB2951DF}">
      <dgm:prSet/>
      <dgm:spPr/>
      <dgm:t>
        <a:bodyPr/>
        <a:lstStyle/>
        <a:p>
          <a:endParaRPr lang="cs-CZ"/>
        </a:p>
      </dgm:t>
    </dgm:pt>
    <dgm:pt modelId="{BDEBBCD2-E7B1-4DDF-B8A2-70AE041A6E0C}">
      <dgm:prSet phldrT="[Text]"/>
      <dgm:spPr/>
      <dgm:t>
        <a:bodyPr/>
        <a:lstStyle/>
        <a:p>
          <a:r>
            <a:rPr lang="cs-CZ" dirty="0" smtClean="0"/>
            <a:t>MÝT</a:t>
          </a:r>
        </a:p>
        <a:p>
          <a:r>
            <a:rPr lang="cs-CZ" dirty="0" smtClean="0"/>
            <a:t>(umývat)</a:t>
          </a:r>
          <a:endParaRPr lang="cs-CZ" dirty="0"/>
        </a:p>
      </dgm:t>
    </dgm:pt>
    <dgm:pt modelId="{E79BF91E-6204-4934-B863-6AA77F9AF607}" type="parTrans" cxnId="{B9C10D5F-3609-4913-8740-FFADAE7D57C4}">
      <dgm:prSet/>
      <dgm:spPr/>
      <dgm:t>
        <a:bodyPr/>
        <a:lstStyle/>
        <a:p>
          <a:endParaRPr lang="cs-CZ"/>
        </a:p>
      </dgm:t>
    </dgm:pt>
    <dgm:pt modelId="{AB4D7923-8085-41BA-AF97-A9B00DBC9FE8}" type="sibTrans" cxnId="{B9C10D5F-3609-4913-8740-FFADAE7D57C4}">
      <dgm:prSet/>
      <dgm:spPr/>
      <dgm:t>
        <a:bodyPr/>
        <a:lstStyle/>
        <a:p>
          <a:endParaRPr lang="cs-CZ"/>
        </a:p>
      </dgm:t>
    </dgm:pt>
    <dgm:pt modelId="{F278ABFF-0146-480C-B999-610F7592219D}">
      <dgm:prSet phldrT="[Text]"/>
      <dgm:spPr/>
      <dgm:t>
        <a:bodyPr/>
        <a:lstStyle/>
        <a:p>
          <a:r>
            <a:rPr lang="cs-CZ" dirty="0" smtClean="0"/>
            <a:t>MÍT</a:t>
          </a:r>
        </a:p>
        <a:p>
          <a:r>
            <a:rPr lang="cs-CZ" dirty="0" smtClean="0"/>
            <a:t>(něco vlastnit) </a:t>
          </a:r>
          <a:endParaRPr lang="cs-CZ" dirty="0"/>
        </a:p>
      </dgm:t>
    </dgm:pt>
    <dgm:pt modelId="{B4C5E573-DB69-42B5-B8D6-96C5A1603B54}" type="parTrans" cxnId="{47992B34-2580-4BB4-9611-1B35C71C20FE}">
      <dgm:prSet/>
      <dgm:spPr/>
      <dgm:t>
        <a:bodyPr/>
        <a:lstStyle/>
        <a:p>
          <a:endParaRPr lang="cs-CZ"/>
        </a:p>
      </dgm:t>
    </dgm:pt>
    <dgm:pt modelId="{473EDDD2-B71A-450F-B0AA-509E45E9D03E}" type="sibTrans" cxnId="{47992B34-2580-4BB4-9611-1B35C71C20FE}">
      <dgm:prSet/>
      <dgm:spPr/>
      <dgm:t>
        <a:bodyPr/>
        <a:lstStyle/>
        <a:p>
          <a:endParaRPr lang="cs-CZ"/>
        </a:p>
      </dgm:t>
    </dgm:pt>
    <dgm:pt modelId="{A6F3D1EA-3738-447C-8AA2-2E8C9416CB73}" type="pres">
      <dgm:prSet presAssocID="{B2C33B79-CAF6-45A4-81BD-2EDABE51D2F7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249DFA-94E9-4EB1-B90C-5FED9E62433E}" type="pres">
      <dgm:prSet presAssocID="{B2C33B79-CAF6-45A4-81BD-2EDABE51D2F7}" presName="matrix" presStyleCnt="0"/>
      <dgm:spPr/>
    </dgm:pt>
    <dgm:pt modelId="{493B9D72-8DBF-4D93-82E8-AF16984E4946}" type="pres">
      <dgm:prSet presAssocID="{B2C33B79-CAF6-45A4-81BD-2EDABE51D2F7}" presName="tile1" presStyleLbl="node1" presStyleIdx="0" presStyleCnt="4"/>
      <dgm:spPr/>
      <dgm:t>
        <a:bodyPr/>
        <a:lstStyle/>
        <a:p>
          <a:endParaRPr lang="cs-CZ"/>
        </a:p>
      </dgm:t>
    </dgm:pt>
    <dgm:pt modelId="{4CD5D5D5-1808-43CD-8C92-166AE3E7D9D3}" type="pres">
      <dgm:prSet presAssocID="{B2C33B79-CAF6-45A4-81BD-2EDABE51D2F7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9C2586-743A-4D1B-87E5-AF756AE7F22E}" type="pres">
      <dgm:prSet presAssocID="{B2C33B79-CAF6-45A4-81BD-2EDABE51D2F7}" presName="tile2" presStyleLbl="node1" presStyleIdx="1" presStyleCnt="4"/>
      <dgm:spPr/>
      <dgm:t>
        <a:bodyPr/>
        <a:lstStyle/>
        <a:p>
          <a:endParaRPr lang="cs-CZ"/>
        </a:p>
      </dgm:t>
    </dgm:pt>
    <dgm:pt modelId="{44A1A5CC-4E4D-4F48-BDAC-10D9C537ACCE}" type="pres">
      <dgm:prSet presAssocID="{B2C33B79-CAF6-45A4-81BD-2EDABE51D2F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F6F41-09D8-4662-BA00-E47A074A2C6C}" type="pres">
      <dgm:prSet presAssocID="{B2C33B79-CAF6-45A4-81BD-2EDABE51D2F7}" presName="tile3" presStyleLbl="node1" presStyleIdx="2" presStyleCnt="4"/>
      <dgm:spPr/>
      <dgm:t>
        <a:bodyPr/>
        <a:lstStyle/>
        <a:p>
          <a:endParaRPr lang="cs-CZ"/>
        </a:p>
      </dgm:t>
    </dgm:pt>
    <dgm:pt modelId="{5F24593A-22F4-4FAE-BC64-B6AFC705ACBD}" type="pres">
      <dgm:prSet presAssocID="{B2C33B79-CAF6-45A4-81BD-2EDABE51D2F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373831-8D4E-49EF-8FE9-DC4F566E7194}" type="pres">
      <dgm:prSet presAssocID="{B2C33B79-CAF6-45A4-81BD-2EDABE51D2F7}" presName="tile4" presStyleLbl="node1" presStyleIdx="3" presStyleCnt="4"/>
      <dgm:spPr/>
      <dgm:t>
        <a:bodyPr/>
        <a:lstStyle/>
        <a:p>
          <a:endParaRPr lang="cs-CZ"/>
        </a:p>
      </dgm:t>
    </dgm:pt>
    <dgm:pt modelId="{26834BF2-6A53-48F0-A389-3FB4210F0DFA}" type="pres">
      <dgm:prSet presAssocID="{B2C33B79-CAF6-45A4-81BD-2EDABE51D2F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07CD43-E8DA-4D9D-B1A5-E85F1146D86F}" type="pres">
      <dgm:prSet presAssocID="{B2C33B79-CAF6-45A4-81BD-2EDABE51D2F7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34A071AF-8B30-441B-9241-9010F01CBC6D}" srcId="{C018AD94-6254-44F1-AA0D-E0D17DE896CA}" destId="{E408B7AE-4E87-4BC7-BF06-20CA2F8E4610}" srcOrd="0" destOrd="0" parTransId="{502A5676-4E28-4732-8A3A-7D006B9388EC}" sibTransId="{7BA11D1A-EC8B-4021-8EE7-476FB2F077B0}"/>
    <dgm:cxn modelId="{AD33EE6E-6C9E-4C9A-B8BD-7EEDDE151BE9}" type="presOf" srcId="{01DEA8C0-7462-4FAC-AA32-772D3F1025F2}" destId="{C89C2586-743A-4D1B-87E5-AF756AE7F22E}" srcOrd="0" destOrd="0" presId="urn:microsoft.com/office/officeart/2005/8/layout/matrix1"/>
    <dgm:cxn modelId="{86DDB9B0-F705-4BBE-81C4-54E64565663F}" type="presOf" srcId="{C018AD94-6254-44F1-AA0D-E0D17DE896CA}" destId="{F807CD43-E8DA-4D9D-B1A5-E85F1146D86F}" srcOrd="0" destOrd="0" presId="urn:microsoft.com/office/officeart/2005/8/layout/matrix1"/>
    <dgm:cxn modelId="{B9C10D5F-3609-4913-8740-FFADAE7D57C4}" srcId="{C018AD94-6254-44F1-AA0D-E0D17DE896CA}" destId="{BDEBBCD2-E7B1-4DDF-B8A2-70AE041A6E0C}" srcOrd="2" destOrd="0" parTransId="{E79BF91E-6204-4934-B863-6AA77F9AF607}" sibTransId="{AB4D7923-8085-41BA-AF97-A9B00DBC9FE8}"/>
    <dgm:cxn modelId="{F55DD7AF-988E-4838-B46E-4A34248BEF13}" type="presOf" srcId="{E408B7AE-4E87-4BC7-BF06-20CA2F8E4610}" destId="{4CD5D5D5-1808-43CD-8C92-166AE3E7D9D3}" srcOrd="1" destOrd="0" presId="urn:microsoft.com/office/officeart/2005/8/layout/matrix1"/>
    <dgm:cxn modelId="{151E247F-A6ED-432C-8EF3-97890BF6F4B2}" srcId="{B2C33B79-CAF6-45A4-81BD-2EDABE51D2F7}" destId="{C018AD94-6254-44F1-AA0D-E0D17DE896CA}" srcOrd="0" destOrd="0" parTransId="{5EA2150F-A3A4-4BA2-A05D-5E08BFD027D1}" sibTransId="{23BDAD5F-2E00-4F15-99AD-E48FB234C78E}"/>
    <dgm:cxn modelId="{E44C69E8-3545-4149-94F5-3D333E28E387}" type="presOf" srcId="{BDEBBCD2-E7B1-4DDF-B8A2-70AE041A6E0C}" destId="{611F6F41-09D8-4662-BA00-E47A074A2C6C}" srcOrd="0" destOrd="0" presId="urn:microsoft.com/office/officeart/2005/8/layout/matrix1"/>
    <dgm:cxn modelId="{47992B34-2580-4BB4-9611-1B35C71C20FE}" srcId="{C018AD94-6254-44F1-AA0D-E0D17DE896CA}" destId="{F278ABFF-0146-480C-B999-610F7592219D}" srcOrd="3" destOrd="0" parTransId="{B4C5E573-DB69-42B5-B8D6-96C5A1603B54}" sibTransId="{473EDDD2-B71A-450F-B0AA-509E45E9D03E}"/>
    <dgm:cxn modelId="{0867D735-3F18-40AB-9A59-C66BB52C146F}" type="presOf" srcId="{01DEA8C0-7462-4FAC-AA32-772D3F1025F2}" destId="{44A1A5CC-4E4D-4F48-BDAC-10D9C537ACCE}" srcOrd="1" destOrd="0" presId="urn:microsoft.com/office/officeart/2005/8/layout/matrix1"/>
    <dgm:cxn modelId="{94A3F837-049C-45A3-8CF2-F3C3B79DF417}" type="presOf" srcId="{F278ABFF-0146-480C-B999-610F7592219D}" destId="{26834BF2-6A53-48F0-A389-3FB4210F0DFA}" srcOrd="1" destOrd="0" presId="urn:microsoft.com/office/officeart/2005/8/layout/matrix1"/>
    <dgm:cxn modelId="{27B19D1A-7768-4593-B642-D82E18D7995D}" type="presOf" srcId="{F278ABFF-0146-480C-B999-610F7592219D}" destId="{39373831-8D4E-49EF-8FE9-DC4F566E7194}" srcOrd="0" destOrd="0" presId="urn:microsoft.com/office/officeart/2005/8/layout/matrix1"/>
    <dgm:cxn modelId="{05A69E66-3105-4E7B-8E94-76ABD389CD5C}" type="presOf" srcId="{B2C33B79-CAF6-45A4-81BD-2EDABE51D2F7}" destId="{A6F3D1EA-3738-447C-8AA2-2E8C9416CB73}" srcOrd="0" destOrd="0" presId="urn:microsoft.com/office/officeart/2005/8/layout/matrix1"/>
    <dgm:cxn modelId="{7FAF4966-83E7-4F7C-9C76-632EAB2951DF}" srcId="{C018AD94-6254-44F1-AA0D-E0D17DE896CA}" destId="{01DEA8C0-7462-4FAC-AA32-772D3F1025F2}" srcOrd="1" destOrd="0" parTransId="{3140EA96-A9C6-456C-B186-D7A10CF1F3C4}" sibTransId="{93823C7B-7471-4C91-8B6D-934C837E6402}"/>
    <dgm:cxn modelId="{EF25C34C-26C3-4654-B451-9619661D618D}" type="presOf" srcId="{E408B7AE-4E87-4BC7-BF06-20CA2F8E4610}" destId="{493B9D72-8DBF-4D93-82E8-AF16984E4946}" srcOrd="0" destOrd="0" presId="urn:microsoft.com/office/officeart/2005/8/layout/matrix1"/>
    <dgm:cxn modelId="{ACCD6B1D-8791-49B9-A32B-63BEB21FCD6A}" type="presOf" srcId="{BDEBBCD2-E7B1-4DDF-B8A2-70AE041A6E0C}" destId="{5F24593A-22F4-4FAE-BC64-B6AFC705ACBD}" srcOrd="1" destOrd="0" presId="urn:microsoft.com/office/officeart/2005/8/layout/matrix1"/>
    <dgm:cxn modelId="{8CCD9554-81CC-44A8-B5F7-93EC6242419B}" type="presParOf" srcId="{A6F3D1EA-3738-447C-8AA2-2E8C9416CB73}" destId="{FC249DFA-94E9-4EB1-B90C-5FED9E62433E}" srcOrd="0" destOrd="0" presId="urn:microsoft.com/office/officeart/2005/8/layout/matrix1"/>
    <dgm:cxn modelId="{693EB643-851A-4143-AB4F-81BB614D03B6}" type="presParOf" srcId="{FC249DFA-94E9-4EB1-B90C-5FED9E62433E}" destId="{493B9D72-8DBF-4D93-82E8-AF16984E4946}" srcOrd="0" destOrd="0" presId="urn:microsoft.com/office/officeart/2005/8/layout/matrix1"/>
    <dgm:cxn modelId="{0B4DAA04-3D4B-4645-B7D2-7BEE6AEC83A1}" type="presParOf" srcId="{FC249DFA-94E9-4EB1-B90C-5FED9E62433E}" destId="{4CD5D5D5-1808-43CD-8C92-166AE3E7D9D3}" srcOrd="1" destOrd="0" presId="urn:microsoft.com/office/officeart/2005/8/layout/matrix1"/>
    <dgm:cxn modelId="{3D3D1B7C-69E3-4D9F-B979-158D405A8FE4}" type="presParOf" srcId="{FC249DFA-94E9-4EB1-B90C-5FED9E62433E}" destId="{C89C2586-743A-4D1B-87E5-AF756AE7F22E}" srcOrd="2" destOrd="0" presId="urn:microsoft.com/office/officeart/2005/8/layout/matrix1"/>
    <dgm:cxn modelId="{CF3540AD-8B79-411D-9B91-14EE9CD1EDB0}" type="presParOf" srcId="{FC249DFA-94E9-4EB1-B90C-5FED9E62433E}" destId="{44A1A5CC-4E4D-4F48-BDAC-10D9C537ACCE}" srcOrd="3" destOrd="0" presId="urn:microsoft.com/office/officeart/2005/8/layout/matrix1"/>
    <dgm:cxn modelId="{AE83DE91-22AF-4A42-8F9E-BD19A6BDE91A}" type="presParOf" srcId="{FC249DFA-94E9-4EB1-B90C-5FED9E62433E}" destId="{611F6F41-09D8-4662-BA00-E47A074A2C6C}" srcOrd="4" destOrd="0" presId="urn:microsoft.com/office/officeart/2005/8/layout/matrix1"/>
    <dgm:cxn modelId="{CA3305F2-1073-4778-AB29-EB51DCC2F79D}" type="presParOf" srcId="{FC249DFA-94E9-4EB1-B90C-5FED9E62433E}" destId="{5F24593A-22F4-4FAE-BC64-B6AFC705ACBD}" srcOrd="5" destOrd="0" presId="urn:microsoft.com/office/officeart/2005/8/layout/matrix1"/>
    <dgm:cxn modelId="{1EEDF117-FBC2-46F3-BD2E-21C7E54A0557}" type="presParOf" srcId="{FC249DFA-94E9-4EB1-B90C-5FED9E62433E}" destId="{39373831-8D4E-49EF-8FE9-DC4F566E7194}" srcOrd="6" destOrd="0" presId="urn:microsoft.com/office/officeart/2005/8/layout/matrix1"/>
    <dgm:cxn modelId="{1927FA0B-2E95-4E34-98ED-1C45CBF2C2E7}" type="presParOf" srcId="{FC249DFA-94E9-4EB1-B90C-5FED9E62433E}" destId="{26834BF2-6A53-48F0-A389-3FB4210F0DFA}" srcOrd="7" destOrd="0" presId="urn:microsoft.com/office/officeart/2005/8/layout/matrix1"/>
    <dgm:cxn modelId="{9E0D89C9-532D-4611-A489-D166E193C6C6}" type="presParOf" srcId="{A6F3D1EA-3738-447C-8AA2-2E8C9416CB73}" destId="{F807CD43-E8DA-4D9D-B1A5-E85F1146D86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B9D72-8DBF-4D93-82E8-AF16984E4946}">
      <dsp:nvSpPr>
        <dsp:cNvPr id="0" name=""/>
        <dsp:cNvSpPr/>
      </dsp:nvSpPr>
      <dsp:spPr>
        <a:xfrm rot="16200000">
          <a:off x="817165" y="-817165"/>
          <a:ext cx="1754187" cy="3388518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(všichni)</a:t>
          </a:r>
          <a:endParaRPr lang="cs-CZ" sz="2400" kern="1200" dirty="0"/>
        </a:p>
      </dsp:txBody>
      <dsp:txXfrm rot="5400000">
        <a:off x="-1" y="1"/>
        <a:ext cx="3388518" cy="1315640"/>
      </dsp:txXfrm>
    </dsp:sp>
    <dsp:sp modelId="{C89C2586-743A-4D1B-87E5-AF756AE7F22E}">
      <dsp:nvSpPr>
        <dsp:cNvPr id="0" name=""/>
        <dsp:cNvSpPr/>
      </dsp:nvSpPr>
      <dsp:spPr>
        <a:xfrm>
          <a:off x="3388518" y="0"/>
          <a:ext cx="3388518" cy="175418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(mně, jedné osobě)</a:t>
          </a:r>
          <a:endParaRPr lang="cs-CZ" sz="2400" kern="1200" dirty="0"/>
        </a:p>
      </dsp:txBody>
      <dsp:txXfrm>
        <a:off x="3388518" y="0"/>
        <a:ext cx="3388518" cy="1315640"/>
      </dsp:txXfrm>
    </dsp:sp>
    <dsp:sp modelId="{611F6F41-09D8-4662-BA00-E47A074A2C6C}">
      <dsp:nvSpPr>
        <dsp:cNvPr id="0" name=""/>
        <dsp:cNvSpPr/>
      </dsp:nvSpPr>
      <dsp:spPr>
        <a:xfrm rot="10800000">
          <a:off x="0" y="1754187"/>
          <a:ext cx="3388518" cy="175418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MÝT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(umývat)</a:t>
          </a:r>
          <a:endParaRPr lang="cs-CZ" sz="2400" kern="1200" dirty="0"/>
        </a:p>
      </dsp:txBody>
      <dsp:txXfrm rot="10800000">
        <a:off x="0" y="2192734"/>
        <a:ext cx="3388518" cy="1315640"/>
      </dsp:txXfrm>
    </dsp:sp>
    <dsp:sp modelId="{39373831-8D4E-49EF-8FE9-DC4F566E7194}">
      <dsp:nvSpPr>
        <dsp:cNvPr id="0" name=""/>
        <dsp:cNvSpPr/>
      </dsp:nvSpPr>
      <dsp:spPr>
        <a:xfrm rot="5400000">
          <a:off x="4205684" y="937022"/>
          <a:ext cx="1754187" cy="3388518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MÍT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(něco vlastnit) </a:t>
          </a:r>
          <a:endParaRPr lang="cs-CZ" sz="2400" kern="1200" dirty="0"/>
        </a:p>
      </dsp:txBody>
      <dsp:txXfrm rot="-5400000">
        <a:off x="3388518" y="2192734"/>
        <a:ext cx="3388518" cy="1315640"/>
      </dsp:txXfrm>
    </dsp:sp>
    <dsp:sp modelId="{F807CD43-E8DA-4D9D-B1A5-E85F1146D86F}">
      <dsp:nvSpPr>
        <dsp:cNvPr id="0" name=""/>
        <dsp:cNvSpPr/>
      </dsp:nvSpPr>
      <dsp:spPr>
        <a:xfrm>
          <a:off x="2371962" y="1315640"/>
          <a:ext cx="2033111" cy="877093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tint val="6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!!!</a:t>
          </a:r>
          <a:endParaRPr lang="cs-CZ" sz="2400" kern="1200" dirty="0"/>
        </a:p>
      </dsp:txBody>
      <dsp:txXfrm>
        <a:off x="2414778" y="1358456"/>
        <a:ext cx="1947479" cy="7914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7C05435-7011-4C62-B2DF-BC56D516A6F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941CEA1-912F-437A-8751-6F24AFBB6D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Vyjmenovaná slova po m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/>
              <a:t>r</a:t>
            </a:r>
            <a:r>
              <a:rPr lang="cs-CZ" dirty="0" smtClean="0"/>
              <a:t>očník </a:t>
            </a:r>
            <a:endParaRPr lang="cs-CZ" dirty="0"/>
          </a:p>
        </p:txBody>
      </p:sp>
      <p:pic>
        <p:nvPicPr>
          <p:cNvPr id="2050" name="Picture 2" descr="C:\Program Files\Microsoft Office\MEDIA\CAGCAT10\j023087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51" y="764704"/>
            <a:ext cx="3419192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618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VY_32_INOVACE_06_CJ4_Vyjmenovaná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/>
              <a:t>Vyjmenovaná slova po M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/>
              <a:t> </a:t>
            </a:r>
            <a:r>
              <a:rPr lang="cs-CZ" sz="1600" dirty="0" smtClean="0"/>
              <a:t>slouží k výkladu na téma vyjmenovaná slova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po M. Obsahuje teoretickou i praktickou část.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2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my, mýt, myslit, mýlit se, hmyz, myš, hlemýžď, mýtit, zamykat, smýkat, dmýchat, chmýří, nachomýtnout se, Litomyšl </a:t>
            </a:r>
            <a:endParaRPr lang="cs-CZ" dirty="0"/>
          </a:p>
        </p:txBody>
      </p:sp>
      <p:pic>
        <p:nvPicPr>
          <p:cNvPr id="1026" name="Picture 2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61048"/>
            <a:ext cx="2520280" cy="215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081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6418060"/>
              </p:ext>
            </p:extLst>
          </p:nvPr>
        </p:nvGraphicFramePr>
        <p:xfrm>
          <a:off x="1043608" y="1397000"/>
          <a:ext cx="7128792" cy="43362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2198"/>
                <a:gridCol w="1782198"/>
                <a:gridCol w="1782198"/>
                <a:gridCol w="1782198"/>
              </a:tblGrid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ml_nice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hm_zožravec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m_lovat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m_sto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m_lovat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zam_kat</a:t>
                      </a:r>
                      <a:r>
                        <a:rPr lang="cs-CZ" b="1" dirty="0" smtClean="0">
                          <a:solidFill>
                            <a:srgbClr val="ED1347"/>
                          </a:solidFill>
                        </a:rPr>
                        <a:t> 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m_slivec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m_tina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m_šlenka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um_vadlo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m_mořádně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m_chat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m_val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m_le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Přem_sl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kom_n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M_rek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m_r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hm_z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m_sa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m_šáček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om_l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m_dlo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i_lostivě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971600" y="62068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Doplňte správně i, í, y, ý 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675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ZAPAMATUJ SI !!!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1188558"/>
              </p:ext>
            </p:extLst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6917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POZOR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Milá: milá babička</a:t>
            </a:r>
          </a:p>
          <a:p>
            <a:r>
              <a:rPr lang="cs-CZ" dirty="0" smtClean="0"/>
              <a:t>Mýlí se: udělal chybu</a:t>
            </a:r>
          </a:p>
          <a:p>
            <a:r>
              <a:rPr lang="cs-CZ" dirty="0" smtClean="0"/>
              <a:t>Milý: milý tatínku</a:t>
            </a:r>
          </a:p>
          <a:p>
            <a:r>
              <a:rPr lang="cs-CZ" dirty="0" smtClean="0"/>
              <a:t>Myji: myju se, umývám se</a:t>
            </a:r>
          </a:p>
          <a:p>
            <a:r>
              <a:rPr lang="cs-CZ" dirty="0" smtClean="0"/>
              <a:t>Míjí: plyne, ubíhá</a:t>
            </a:r>
            <a:endParaRPr lang="cs-CZ" dirty="0"/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3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838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Pracuj do sešitu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/>
              <a:t>Medv_dek</a:t>
            </a:r>
            <a:r>
              <a:rPr lang="cs-CZ" sz="2800" dirty="0" smtClean="0"/>
              <a:t>, </a:t>
            </a:r>
            <a:r>
              <a:rPr lang="cs-CZ" sz="2800" dirty="0" err="1" smtClean="0"/>
              <a:t>m_šlenka</a:t>
            </a:r>
            <a:r>
              <a:rPr lang="cs-CZ" sz="2800" dirty="0" smtClean="0"/>
              <a:t>, </a:t>
            </a:r>
            <a:r>
              <a:rPr lang="cs-CZ" sz="2800" dirty="0" err="1" smtClean="0"/>
              <a:t>um_vadlo</a:t>
            </a:r>
            <a:r>
              <a:rPr lang="cs-CZ" sz="2800" dirty="0" smtClean="0"/>
              <a:t>, </a:t>
            </a:r>
            <a:r>
              <a:rPr lang="cs-CZ" sz="2800" dirty="0" err="1" smtClean="0"/>
              <a:t>zm_zík</a:t>
            </a:r>
            <a:r>
              <a:rPr lang="cs-CZ" sz="2800" dirty="0" smtClean="0"/>
              <a:t>, </a:t>
            </a:r>
            <a:r>
              <a:rPr lang="cs-CZ" sz="2800" dirty="0" err="1" smtClean="0"/>
              <a:t>m_nulost</a:t>
            </a:r>
            <a:r>
              <a:rPr lang="cs-CZ" sz="2800" dirty="0" smtClean="0"/>
              <a:t>, </a:t>
            </a:r>
            <a:r>
              <a:rPr lang="cs-CZ" sz="2800" dirty="0" err="1" smtClean="0"/>
              <a:t>kom_ník</a:t>
            </a:r>
            <a:r>
              <a:rPr lang="cs-CZ" sz="2800" dirty="0" smtClean="0"/>
              <a:t>, </a:t>
            </a:r>
            <a:r>
              <a:rPr lang="cs-CZ" sz="2800" dirty="0" err="1" smtClean="0"/>
              <a:t>nám_tka</a:t>
            </a:r>
            <a:r>
              <a:rPr lang="cs-CZ" sz="2800" dirty="0" smtClean="0"/>
              <a:t>, </a:t>
            </a:r>
            <a:r>
              <a:rPr lang="cs-CZ" sz="2800" dirty="0" err="1" smtClean="0"/>
              <a:t>m_slivec</a:t>
            </a:r>
            <a:r>
              <a:rPr lang="cs-CZ" sz="2800" dirty="0" smtClean="0"/>
              <a:t>, </a:t>
            </a:r>
            <a:r>
              <a:rPr lang="cs-CZ" sz="2800" dirty="0" err="1" smtClean="0"/>
              <a:t>m_ska</a:t>
            </a:r>
            <a:r>
              <a:rPr lang="cs-CZ" sz="2800" dirty="0" smtClean="0"/>
              <a:t>, </a:t>
            </a:r>
            <a:r>
              <a:rPr lang="cs-CZ" sz="2800" dirty="0" err="1" smtClean="0"/>
              <a:t>sm_ření</a:t>
            </a:r>
            <a:r>
              <a:rPr lang="cs-CZ" sz="2800" dirty="0" smtClean="0"/>
              <a:t>, </a:t>
            </a:r>
            <a:r>
              <a:rPr lang="cs-CZ" sz="2800" dirty="0" err="1" smtClean="0"/>
              <a:t>m_š</a:t>
            </a:r>
            <a:r>
              <a:rPr lang="cs-CZ" sz="2800" dirty="0" smtClean="0"/>
              <a:t>, </a:t>
            </a:r>
            <a:r>
              <a:rPr lang="cs-CZ" sz="2800" dirty="0" err="1" smtClean="0"/>
              <a:t>m_nerálka</a:t>
            </a:r>
            <a:r>
              <a:rPr lang="cs-CZ" sz="2800" dirty="0" smtClean="0"/>
              <a:t>, </a:t>
            </a:r>
            <a:r>
              <a:rPr lang="cs-CZ" sz="2800" dirty="0" err="1" smtClean="0"/>
              <a:t>osm_čka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err="1" smtClean="0"/>
              <a:t>Vzpom_nka</a:t>
            </a:r>
            <a:r>
              <a:rPr lang="cs-CZ" sz="2800" dirty="0" smtClean="0"/>
              <a:t>, </a:t>
            </a:r>
            <a:r>
              <a:rPr lang="cs-CZ" sz="2800" dirty="0" err="1" smtClean="0"/>
              <a:t>chm_ří</a:t>
            </a:r>
            <a:r>
              <a:rPr lang="cs-CZ" sz="2800" dirty="0" smtClean="0"/>
              <a:t>, </a:t>
            </a:r>
            <a:r>
              <a:rPr lang="cs-CZ" sz="2800" dirty="0" err="1" smtClean="0"/>
              <a:t>úm_slně</a:t>
            </a:r>
            <a:r>
              <a:rPr lang="cs-CZ" sz="2800" dirty="0" smtClean="0"/>
              <a:t>, </a:t>
            </a:r>
            <a:r>
              <a:rPr lang="cs-CZ" sz="2800" dirty="0" err="1" smtClean="0"/>
              <a:t>m_m_nko</a:t>
            </a:r>
            <a:r>
              <a:rPr lang="cs-CZ" sz="2800" dirty="0" smtClean="0"/>
              <a:t>, </a:t>
            </a:r>
            <a:r>
              <a:rPr lang="cs-CZ" sz="2800" dirty="0" err="1" smtClean="0"/>
              <a:t>dm_chat</a:t>
            </a:r>
            <a:r>
              <a:rPr lang="cs-CZ" sz="2800" dirty="0" smtClean="0"/>
              <a:t> oheň, </a:t>
            </a:r>
            <a:r>
              <a:rPr lang="cs-CZ" sz="2800" dirty="0" err="1" smtClean="0"/>
              <a:t>m_láček</a:t>
            </a:r>
            <a:r>
              <a:rPr lang="cs-CZ" sz="2800" dirty="0" smtClean="0"/>
              <a:t>, </a:t>
            </a:r>
            <a:r>
              <a:rPr lang="cs-CZ" sz="2800" dirty="0" err="1" smtClean="0"/>
              <a:t>hlem_žď</a:t>
            </a:r>
            <a:r>
              <a:rPr lang="cs-CZ" sz="2800" dirty="0" smtClean="0"/>
              <a:t>, </a:t>
            </a:r>
            <a:r>
              <a:rPr lang="cs-CZ" sz="2800" dirty="0" err="1" smtClean="0"/>
              <a:t>m_kroskop</a:t>
            </a:r>
            <a:r>
              <a:rPr lang="cs-CZ" sz="2800" dirty="0" smtClean="0"/>
              <a:t>, </a:t>
            </a:r>
            <a:r>
              <a:rPr lang="cs-CZ" sz="2800" dirty="0" err="1" smtClean="0"/>
              <a:t>Křesom_sl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20263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836712"/>
            <a:ext cx="7024744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Řešení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Medvídek</a:t>
            </a:r>
            <a:r>
              <a:rPr lang="cs-CZ" dirty="0"/>
              <a:t>, </a:t>
            </a:r>
            <a:r>
              <a:rPr lang="cs-CZ" dirty="0" smtClean="0"/>
              <a:t>myšlenka</a:t>
            </a:r>
            <a:r>
              <a:rPr lang="cs-CZ" dirty="0"/>
              <a:t>, </a:t>
            </a:r>
            <a:r>
              <a:rPr lang="cs-CZ" dirty="0" smtClean="0"/>
              <a:t>umyvadlo</a:t>
            </a:r>
            <a:r>
              <a:rPr lang="cs-CZ" dirty="0"/>
              <a:t>, </a:t>
            </a:r>
            <a:r>
              <a:rPr lang="cs-CZ" dirty="0" smtClean="0"/>
              <a:t>zmizík</a:t>
            </a:r>
            <a:r>
              <a:rPr lang="cs-CZ" dirty="0"/>
              <a:t>, </a:t>
            </a:r>
            <a:r>
              <a:rPr lang="cs-CZ" dirty="0" smtClean="0"/>
              <a:t>minulost</a:t>
            </a:r>
            <a:r>
              <a:rPr lang="cs-CZ" dirty="0"/>
              <a:t>, </a:t>
            </a:r>
            <a:r>
              <a:rPr lang="cs-CZ" dirty="0" smtClean="0"/>
              <a:t>kominík</a:t>
            </a:r>
            <a:r>
              <a:rPr lang="cs-CZ" dirty="0"/>
              <a:t>, </a:t>
            </a:r>
            <a:r>
              <a:rPr lang="cs-CZ" dirty="0" smtClean="0"/>
              <a:t>námitka</a:t>
            </a:r>
            <a:r>
              <a:rPr lang="cs-CZ" dirty="0"/>
              <a:t>, </a:t>
            </a:r>
            <a:r>
              <a:rPr lang="cs-CZ" dirty="0" smtClean="0"/>
              <a:t>myslivec</a:t>
            </a:r>
            <a:r>
              <a:rPr lang="cs-CZ" dirty="0"/>
              <a:t>, </a:t>
            </a:r>
            <a:r>
              <a:rPr lang="cs-CZ" dirty="0" smtClean="0"/>
              <a:t>miska</a:t>
            </a:r>
            <a:r>
              <a:rPr lang="cs-CZ" dirty="0"/>
              <a:t>, </a:t>
            </a:r>
            <a:r>
              <a:rPr lang="cs-CZ" dirty="0" smtClean="0"/>
              <a:t>smíření</a:t>
            </a:r>
            <a:r>
              <a:rPr lang="cs-CZ" dirty="0"/>
              <a:t>, </a:t>
            </a:r>
            <a:r>
              <a:rPr lang="cs-CZ" dirty="0" smtClean="0"/>
              <a:t>myš</a:t>
            </a:r>
            <a:r>
              <a:rPr lang="cs-CZ" dirty="0"/>
              <a:t>, </a:t>
            </a:r>
            <a:r>
              <a:rPr lang="cs-CZ" dirty="0" smtClean="0"/>
              <a:t>minerálka</a:t>
            </a:r>
            <a:r>
              <a:rPr lang="cs-CZ" dirty="0"/>
              <a:t>, </a:t>
            </a:r>
            <a:r>
              <a:rPr lang="cs-CZ" dirty="0" smtClean="0"/>
              <a:t>osmička</a:t>
            </a:r>
            <a:r>
              <a:rPr lang="cs-CZ" dirty="0"/>
              <a:t>. </a:t>
            </a:r>
          </a:p>
          <a:p>
            <a:endParaRPr lang="cs-CZ" dirty="0"/>
          </a:p>
          <a:p>
            <a:r>
              <a:rPr lang="cs-CZ" dirty="0" smtClean="0"/>
              <a:t>Vzpomínka</a:t>
            </a:r>
            <a:r>
              <a:rPr lang="cs-CZ" dirty="0"/>
              <a:t>, </a:t>
            </a:r>
            <a:r>
              <a:rPr lang="cs-CZ" dirty="0" smtClean="0"/>
              <a:t>chmýří</a:t>
            </a:r>
            <a:r>
              <a:rPr lang="cs-CZ" dirty="0"/>
              <a:t>, </a:t>
            </a:r>
            <a:r>
              <a:rPr lang="cs-CZ" dirty="0" smtClean="0"/>
              <a:t>úmyslně</a:t>
            </a:r>
            <a:r>
              <a:rPr lang="cs-CZ" dirty="0"/>
              <a:t>, </a:t>
            </a:r>
            <a:r>
              <a:rPr lang="cs-CZ" dirty="0" smtClean="0"/>
              <a:t>miminko</a:t>
            </a:r>
            <a:r>
              <a:rPr lang="cs-CZ" dirty="0"/>
              <a:t>, </a:t>
            </a:r>
            <a:r>
              <a:rPr lang="cs-CZ" dirty="0" smtClean="0"/>
              <a:t>dmýchat </a:t>
            </a:r>
            <a:r>
              <a:rPr lang="cs-CZ" dirty="0"/>
              <a:t>oheň, </a:t>
            </a:r>
            <a:r>
              <a:rPr lang="cs-CZ" dirty="0" smtClean="0"/>
              <a:t>miláček</a:t>
            </a:r>
            <a:r>
              <a:rPr lang="cs-CZ" dirty="0"/>
              <a:t>, </a:t>
            </a:r>
            <a:r>
              <a:rPr lang="cs-CZ" dirty="0" smtClean="0"/>
              <a:t>hlemýžď</a:t>
            </a:r>
            <a:r>
              <a:rPr lang="cs-CZ" dirty="0"/>
              <a:t>, </a:t>
            </a:r>
            <a:r>
              <a:rPr lang="cs-CZ" dirty="0" smtClean="0"/>
              <a:t>mikroskop</a:t>
            </a:r>
            <a:r>
              <a:rPr lang="cs-CZ" dirty="0"/>
              <a:t>, </a:t>
            </a:r>
            <a:r>
              <a:rPr lang="cs-CZ" dirty="0" smtClean="0"/>
              <a:t>Křesomysl 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900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Obrázky: klipart Microsoft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2050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64</TotalTime>
  <Words>227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Vyjmenovaná slova po m </vt:lpstr>
      <vt:lpstr>Prezentace aplikace PowerPoint</vt:lpstr>
      <vt:lpstr>Vyjmenovaná slova po m </vt:lpstr>
      <vt:lpstr>Prezentace aplikace PowerPoint</vt:lpstr>
      <vt:lpstr>ZAPAMATUJ SI !!!</vt:lpstr>
      <vt:lpstr>POZOR</vt:lpstr>
      <vt:lpstr>Pracuj do sešitu</vt:lpstr>
      <vt:lpstr>Řešení</vt:lpstr>
      <vt:lpstr>Citace: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m</dc:title>
  <dc:creator>Admin</dc:creator>
  <cp:lastModifiedBy>Admin</cp:lastModifiedBy>
  <cp:revision>10</cp:revision>
  <dcterms:created xsi:type="dcterms:W3CDTF">2012-03-29T11:26:09Z</dcterms:created>
  <dcterms:modified xsi:type="dcterms:W3CDTF">2012-11-28T16:32:59Z</dcterms:modified>
</cp:coreProperties>
</file>