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4" r:id="rId10"/>
    <p:sldId id="25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8E80666-FB37-4B36-9149-507F3B0178E3}" type="datetimeFigureOut">
              <a:rPr lang="en-US" smtClean="0"/>
              <a:pPr/>
              <a:t>4/18/2012</a:t>
            </a:fld>
            <a:endParaRPr lang="en-US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142976" y="642918"/>
            <a:ext cx="7175351" cy="857063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MS Office</a:t>
            </a:r>
            <a:endParaRPr lang="cs-CZ" sz="5400" dirty="0"/>
          </a:p>
        </p:txBody>
      </p:sp>
      <p:pic>
        <p:nvPicPr>
          <p:cNvPr id="4" name="Picture 2" descr="logo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091703"/>
            <a:ext cx="1439024" cy="1336017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35337" y="5091704"/>
            <a:ext cx="5518733" cy="1336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043608" y="3856677"/>
            <a:ext cx="64573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sz="1200" dirty="0" smtClean="0"/>
              <a:t>Kancelářský balík od firmy Microsoft je nejčastěji používané řešení ve firmách  i domácnostech.</a:t>
            </a:r>
            <a:r>
              <a:rPr lang="cs-CZ" sz="1200" dirty="0"/>
              <a:t> </a:t>
            </a:r>
            <a:r>
              <a:rPr lang="cs-CZ" sz="1200" dirty="0" smtClean="0"/>
              <a:t>Žáci získají přehled o tomto produktu, získají hrubou představu, co vše lze v MS Office vytvářet.</a:t>
            </a:r>
            <a:endParaRPr lang="cs-CZ" sz="1200" dirty="0"/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000100" y="1643050"/>
            <a:ext cx="6400800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rgbClr val="FFC000"/>
                </a:solidFill>
              </a:rPr>
              <a:t>Základní škola a mateřská škola Lázně Kynžvart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Autor: David Holubec	</a:t>
            </a:r>
            <a:b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NÁZEV: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VY_32_INOVACE_02_INF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Vzdělávací oblast: informatika</a:t>
            </a:r>
            <a:b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Ročník: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8.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Číslo projektu: CZ.1.07/1.4.00/21.2181</a:t>
            </a:r>
            <a:b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Datum vytvoření: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listopad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2011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984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Microsoft Office je kancelářský balík od americké firmy Microsoft, existující ve verzích pro Microsoft Windows, Mac OS a Mac </a:t>
            </a:r>
            <a:r>
              <a:rPr lang="cs-CZ" sz="2000" dirty="0" smtClean="0"/>
              <a:t>OS X</a:t>
            </a:r>
          </a:p>
          <a:p>
            <a:r>
              <a:rPr lang="cs-CZ" sz="2000" dirty="0" smtClean="0"/>
              <a:t>Obsahuje sadu programů pro úpravu textů, tabulek, databází, práci s elektronickou poštou a správu kontaktů, umožňuje publikovat dokumenty, automatizovat některé činnosti v kanceláři a vytvářet propojené dokumenty. </a:t>
            </a:r>
            <a:endParaRPr lang="cs-CZ" sz="2000" dirty="0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1142976" y="642918"/>
            <a:ext cx="7175351" cy="857063"/>
          </a:xfrm>
          <a:prstGeom prst="rect">
            <a:avLst/>
          </a:prstGeom>
        </p:spPr>
        <p:txBody>
          <a:bodyPr vert="horz" lIns="0" rIns="0" bIns="0" anchor="b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MS Office</a:t>
            </a:r>
            <a:endParaRPr kumimoji="0" lang="cs-CZ" sz="5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01024" y="785794"/>
            <a:ext cx="1028700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 l="7607" t="5172" r="11764" b="4310"/>
          <a:stretch>
            <a:fillRect/>
          </a:stretch>
        </p:blipFill>
        <p:spPr bwMode="auto">
          <a:xfrm>
            <a:off x="2571736" y="4071942"/>
            <a:ext cx="3786214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40408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Word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Aplikace Office </a:t>
            </a:r>
            <a:r>
              <a:rPr lang="cs-CZ" sz="1800" dirty="0" smtClean="0"/>
              <a:t>Word </a:t>
            </a:r>
            <a:r>
              <a:rPr lang="cs-CZ" sz="1800" dirty="0" smtClean="0"/>
              <a:t>umožňuje vytváření profesionálně vypadajících dokumentů pomocí komplexní sady nástrojů snadno použitelných díky </a:t>
            </a:r>
            <a:r>
              <a:rPr lang="cs-CZ" sz="1800" dirty="0" smtClean="0"/>
              <a:t>jednoduchému uživatelskému </a:t>
            </a:r>
            <a:r>
              <a:rPr lang="cs-CZ" sz="1800" dirty="0" smtClean="0"/>
              <a:t>rozhraní.</a:t>
            </a:r>
            <a:endParaRPr lang="cs-CZ" sz="1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2857496"/>
            <a:ext cx="4857752" cy="3683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22615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Excel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279206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Aplikace Office </a:t>
            </a:r>
            <a:r>
              <a:rPr lang="cs-CZ" sz="1800" dirty="0" smtClean="0"/>
              <a:t>Excel </a:t>
            </a:r>
            <a:r>
              <a:rPr lang="cs-CZ" sz="1800" dirty="0" smtClean="0"/>
              <a:t>je účinný nástroj pro </a:t>
            </a:r>
            <a:r>
              <a:rPr lang="cs-CZ" sz="1800" dirty="0" smtClean="0"/>
              <a:t>tvorbu tabulek, grafů, analýzy</a:t>
            </a:r>
            <a:r>
              <a:rPr lang="cs-CZ" sz="1800" dirty="0" smtClean="0"/>
              <a:t>, sdílení a správu informací napomáhající činit informovanější </a:t>
            </a:r>
            <a:r>
              <a:rPr lang="cs-CZ" sz="1800" dirty="0" smtClean="0"/>
              <a:t>rozhodnutí a vytvářet přehledné výstupy.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714620"/>
            <a:ext cx="4915424" cy="3757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22615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PowerPoint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279206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Aplikace Office PowerPoint </a:t>
            </a:r>
            <a:r>
              <a:rPr lang="cs-CZ" sz="1800" dirty="0" smtClean="0"/>
              <a:t>umožňuje </a:t>
            </a:r>
            <a:r>
              <a:rPr lang="cs-CZ" sz="1800" dirty="0" smtClean="0"/>
              <a:t>vytváření prezentací. Od </a:t>
            </a:r>
            <a:r>
              <a:rPr lang="cs-CZ" sz="1800" dirty="0" smtClean="0"/>
              <a:t>přívětivého </a:t>
            </a:r>
            <a:r>
              <a:rPr lang="cs-CZ" sz="1800" dirty="0" smtClean="0"/>
              <a:t>uživatelského rozhraní až k </a:t>
            </a:r>
            <a:r>
              <a:rPr lang="cs-CZ" sz="1800" dirty="0" smtClean="0"/>
              <a:t>možnostem </a:t>
            </a:r>
            <a:r>
              <a:rPr lang="cs-CZ" sz="1800" dirty="0" smtClean="0"/>
              <a:t>grafiky a formátování máte díky této aplikaci ve svých rukou kontrolu nad tvorbou působivých prezentací.</a:t>
            </a:r>
            <a:endParaRPr lang="cs-CZ" sz="1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3000372"/>
            <a:ext cx="4603259" cy="359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22615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Outlook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922016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Aplikace Office </a:t>
            </a:r>
            <a:r>
              <a:rPr lang="cs-CZ" sz="1800" dirty="0" smtClean="0"/>
              <a:t>Outlook </a:t>
            </a:r>
            <a:r>
              <a:rPr lang="cs-CZ" sz="1800" dirty="0" smtClean="0"/>
              <a:t>poskytuje integrované řešení pro </a:t>
            </a:r>
            <a:r>
              <a:rPr lang="cs-CZ" sz="1800" dirty="0" smtClean="0"/>
              <a:t>správu e-mailů, poznámek, úkolu, </a:t>
            </a:r>
            <a:r>
              <a:rPr lang="cs-CZ" sz="1800" dirty="0" smtClean="0"/>
              <a:t>času a </a:t>
            </a:r>
            <a:r>
              <a:rPr lang="cs-CZ" sz="1800" dirty="0" smtClean="0"/>
              <a:t>informací.</a:t>
            </a:r>
            <a:endParaRPr lang="cs-CZ" sz="1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5" y="2714620"/>
            <a:ext cx="4302535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000372"/>
            <a:ext cx="4302535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22615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Access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06489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Aplikace Access </a:t>
            </a:r>
            <a:r>
              <a:rPr lang="cs-CZ" sz="1800" dirty="0" smtClean="0"/>
              <a:t> obsahuje nástroje, </a:t>
            </a:r>
            <a:r>
              <a:rPr lang="cs-CZ" sz="1800" dirty="0" smtClean="0"/>
              <a:t>jejichž prostřednictvím můžete snadno </a:t>
            </a:r>
            <a:r>
              <a:rPr lang="cs-CZ" sz="1800" dirty="0" smtClean="0"/>
              <a:t>vytvářet </a:t>
            </a:r>
            <a:r>
              <a:rPr lang="cs-CZ" sz="1800" dirty="0" smtClean="0"/>
              <a:t>profesionální, informativní formuláře a sestavy</a:t>
            </a:r>
            <a:r>
              <a:rPr lang="cs-CZ" sz="1800" dirty="0" smtClean="0"/>
              <a:t>. Svá data může uživatel spravovat i bez velkých znalostí práce s databází.</a:t>
            </a:r>
            <a:endParaRPr lang="cs-CZ" sz="1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3000372"/>
            <a:ext cx="4586294" cy="3477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22615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Šablony pro MS Office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493520"/>
          </a:xfrm>
        </p:spPr>
        <p:txBody>
          <a:bodyPr/>
          <a:lstStyle/>
          <a:p>
            <a:r>
              <a:rPr lang="cs-CZ" dirty="0" smtClean="0"/>
              <a:t>Microsoft nabízí pro své produkty zdarma spoustu šablon a klipartů, které může každý použít k vylepšení své tvorby.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 l="50782" t="13587" b="4891"/>
          <a:stretch>
            <a:fillRect/>
          </a:stretch>
        </p:blipFill>
        <p:spPr bwMode="auto">
          <a:xfrm>
            <a:off x="3643306" y="3143248"/>
            <a:ext cx="4500530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335756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Office – sady pro </a:t>
            </a:r>
            <a:r>
              <a:rPr lang="cs-CZ" dirty="0" err="1" smtClean="0"/>
              <a:t>ver</a:t>
            </a:r>
            <a:r>
              <a:rPr lang="cs-CZ" dirty="0" smtClean="0"/>
              <a:t>. 2010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Office </a:t>
            </a:r>
            <a:r>
              <a:rPr lang="cs-CZ" sz="2000" dirty="0" err="1" smtClean="0"/>
              <a:t>Starter</a:t>
            </a:r>
            <a:r>
              <a:rPr lang="cs-CZ" sz="2000" dirty="0" smtClean="0"/>
              <a:t> 2010</a:t>
            </a:r>
          </a:p>
          <a:p>
            <a:r>
              <a:rPr lang="cs-CZ" sz="2000" dirty="0" smtClean="0"/>
              <a:t>Office 2010 pro studenty a domácnosti</a:t>
            </a:r>
          </a:p>
          <a:p>
            <a:r>
              <a:rPr lang="cs-CZ" sz="2000" dirty="0" smtClean="0"/>
              <a:t>Office 2010 pro vysokoškoláky</a:t>
            </a:r>
          </a:p>
          <a:p>
            <a:r>
              <a:rPr lang="cs-CZ" sz="2000" dirty="0" smtClean="0"/>
              <a:t>Office 2010 pro podnikatele</a:t>
            </a:r>
          </a:p>
          <a:p>
            <a:r>
              <a:rPr lang="cs-CZ" sz="2000" dirty="0" smtClean="0"/>
              <a:t>Office Standard 2010</a:t>
            </a:r>
          </a:p>
          <a:p>
            <a:r>
              <a:rPr lang="cs-CZ" sz="2000" dirty="0" smtClean="0"/>
              <a:t>Office Professional Plus 2010</a:t>
            </a:r>
          </a:p>
          <a:p>
            <a:r>
              <a:rPr lang="cs-CZ" sz="2000" dirty="0" smtClean="0"/>
              <a:t>Office Mobile 2010</a:t>
            </a:r>
          </a:p>
          <a:p>
            <a:r>
              <a:rPr lang="cs-CZ" sz="2000" dirty="0" smtClean="0"/>
              <a:t>Office pro Mac </a:t>
            </a:r>
            <a:r>
              <a:rPr lang="cs-CZ" sz="2000" dirty="0" smtClean="0"/>
              <a:t>2011</a:t>
            </a:r>
            <a:br>
              <a:rPr lang="cs-CZ" sz="2000" dirty="0" smtClean="0"/>
            </a:br>
            <a:endParaRPr lang="cs-CZ" sz="2000" dirty="0" smtClean="0"/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Jiné kancelářské programy: </a:t>
            </a:r>
            <a:r>
              <a:rPr lang="cs-CZ" sz="2000" dirty="0" err="1" smtClean="0"/>
              <a:t>OpenOffice</a:t>
            </a:r>
            <a:r>
              <a:rPr lang="cs-CZ" sz="2000" dirty="0" smtClean="0"/>
              <a:t>, </a:t>
            </a:r>
            <a:r>
              <a:rPr lang="cs-CZ" sz="2000" dirty="0" err="1" smtClean="0"/>
              <a:t>Koffice</a:t>
            </a:r>
            <a:r>
              <a:rPr lang="cs-CZ" sz="2000" dirty="0" smtClean="0"/>
              <a:t>, </a:t>
            </a:r>
            <a:r>
              <a:rPr lang="cs-CZ" sz="2000" dirty="0" err="1" smtClean="0"/>
              <a:t>Libreoffice</a:t>
            </a:r>
            <a:r>
              <a:rPr lang="cs-CZ" sz="2000" dirty="0" smtClean="0"/>
              <a:t> …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149080"/>
            <a:ext cx="8229600" cy="2175520"/>
          </a:xfrm>
        </p:spPr>
        <p:txBody>
          <a:bodyPr/>
          <a:lstStyle/>
          <a:p>
            <a:r>
              <a:rPr lang="cs-CZ" dirty="0"/>
              <a:t>CITACE</a:t>
            </a:r>
          </a:p>
          <a:p>
            <a:r>
              <a:rPr lang="cs-CZ" sz="1400" dirty="0" smtClean="0"/>
              <a:t>http://www.</a:t>
            </a:r>
            <a:r>
              <a:rPr lang="cs-CZ" sz="1400" dirty="0" err="1" smtClean="0"/>
              <a:t>microsoft</a:t>
            </a:r>
            <a:r>
              <a:rPr lang="cs-CZ" sz="1400" dirty="0" smtClean="0"/>
              <a:t>.</a:t>
            </a:r>
            <a:r>
              <a:rPr lang="cs-CZ" sz="1400" dirty="0" err="1" smtClean="0"/>
              <a:t>com</a:t>
            </a:r>
            <a:r>
              <a:rPr lang="cs-CZ" sz="1400" dirty="0" smtClean="0"/>
              <a:t>/</a:t>
            </a:r>
            <a:r>
              <a:rPr lang="cs-CZ" sz="1400" dirty="0" err="1" smtClean="0"/>
              <a:t>cze</a:t>
            </a:r>
            <a:r>
              <a:rPr lang="cs-CZ" sz="1400" dirty="0" smtClean="0"/>
              <a:t>/office2010</a:t>
            </a:r>
            <a:r>
              <a:rPr lang="cs-CZ" sz="1400" dirty="0" smtClean="0"/>
              <a:t>/</a:t>
            </a:r>
          </a:p>
          <a:p>
            <a:r>
              <a:rPr lang="cs-CZ" sz="1400" dirty="0" smtClean="0"/>
              <a:t>http://</a:t>
            </a:r>
            <a:r>
              <a:rPr lang="cs-CZ" sz="1400" dirty="0" smtClean="0"/>
              <a:t>www.</a:t>
            </a:r>
            <a:r>
              <a:rPr lang="cs-CZ" sz="1400" dirty="0" err="1" smtClean="0"/>
              <a:t>microsoft</a:t>
            </a:r>
            <a:r>
              <a:rPr lang="cs-CZ" sz="1400" dirty="0" smtClean="0"/>
              <a:t>.</a:t>
            </a:r>
            <a:r>
              <a:rPr lang="cs-CZ" sz="1400" dirty="0" err="1" smtClean="0"/>
              <a:t>com</a:t>
            </a:r>
            <a:r>
              <a:rPr lang="cs-CZ" sz="1400" dirty="0" smtClean="0"/>
              <a:t>/</a:t>
            </a:r>
            <a:r>
              <a:rPr lang="cs-CZ" sz="1400" dirty="0" err="1" smtClean="0"/>
              <a:t>cze</a:t>
            </a:r>
            <a:r>
              <a:rPr lang="cs-CZ" sz="1400" dirty="0" smtClean="0"/>
              <a:t>/office2010/produkty/default.</a:t>
            </a:r>
            <a:r>
              <a:rPr lang="cs-CZ" sz="1400" dirty="0" err="1" smtClean="0"/>
              <a:t>aspx</a:t>
            </a:r>
            <a:endParaRPr lang="cs-CZ" sz="1400" dirty="0" smtClean="0"/>
          </a:p>
          <a:p>
            <a:r>
              <a:rPr lang="cs-CZ" sz="1400" dirty="0" smtClean="0"/>
              <a:t>http://cs.wikipedia.org/wiki/Microsoft_Office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83431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111</TotalTime>
  <Words>291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MS Office</vt:lpstr>
      <vt:lpstr>Snímek 2</vt:lpstr>
      <vt:lpstr>MS Word</vt:lpstr>
      <vt:lpstr>MS Excel</vt:lpstr>
      <vt:lpstr>MS PowerPoint</vt:lpstr>
      <vt:lpstr>MS Outlook</vt:lpstr>
      <vt:lpstr>MS Access</vt:lpstr>
      <vt:lpstr>Šablony pro MS Office</vt:lpstr>
      <vt:lpstr>MS Office – sady pro ver. 2010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Nadpis hodiny</dc:title>
  <dc:creator>david</dc:creator>
  <cp:lastModifiedBy>Holubec David</cp:lastModifiedBy>
  <cp:revision>12</cp:revision>
  <dcterms:created xsi:type="dcterms:W3CDTF">2011-11-10T09:59:43Z</dcterms:created>
  <dcterms:modified xsi:type="dcterms:W3CDTF">2012-04-18T12:32:51Z</dcterms:modified>
</cp:coreProperties>
</file>