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Bc. Leona Vejrostová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</a:t>
          </a:r>
          <a:r>
            <a:rPr lang="cs-CZ" sz="1200" smtClean="0"/>
            <a:t>:  </a:t>
          </a:r>
          <a:r>
            <a:rPr lang="cs-CZ" sz="1200" baseline="0" smtClean="0"/>
            <a:t>VY_32_INOVACE_07_05_Osvícenství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Vlastivěda </a:t>
          </a:r>
          <a:r>
            <a:rPr lang="cs-CZ" sz="1200" dirty="0" smtClean="0"/>
            <a:t> 5.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2D7881D-F5BB-4068-BD00-172DC2209B7F}" type="presOf" srcId="{ABD4D77B-BA54-4DFB-A762-4C734220F9AA}" destId="{AAB7E4A6-9D01-402C-9D7A-6D30767F0B58}" srcOrd="0" destOrd="0" presId="urn:microsoft.com/office/officeart/2005/8/layout/target3"/>
    <dgm:cxn modelId="{5547E020-7159-42EB-A2FB-02E334207605}" type="presOf" srcId="{1D895EAB-76A7-41C6-9C6C-7D303AD4C23C}" destId="{94413E88-B296-45A5-9057-6B5765B63A8F}" srcOrd="1" destOrd="0" presId="urn:microsoft.com/office/officeart/2005/8/layout/target3"/>
    <dgm:cxn modelId="{1744A625-7040-4806-A897-6F03DD4C80EB}" type="presOf" srcId="{A4836DAF-3E6B-4198-A089-B3C0D0384F2B}" destId="{36B74B1E-3C18-4C06-BA03-CB2EB266F8FF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31AE329D-AD6D-436B-9491-74ACBC16665B}" type="presOf" srcId="{1D895EAB-76A7-41C6-9C6C-7D303AD4C23C}" destId="{347D85BD-7382-4413-9298-D06CC996458A}" srcOrd="0" destOrd="0" presId="urn:microsoft.com/office/officeart/2005/8/layout/target3"/>
    <dgm:cxn modelId="{E6EBD464-0F58-4CE6-80DE-555DDA179A94}" type="presOf" srcId="{FFA013E9-5C5D-404D-8688-08171EA7A387}" destId="{359A210A-E8C9-4FD6-9BC7-434F4455A6B5}" srcOrd="1" destOrd="0" presId="urn:microsoft.com/office/officeart/2005/8/layout/target3"/>
    <dgm:cxn modelId="{96091B50-24BE-4118-81D4-1A26B671E8D6}" type="presOf" srcId="{A4836DAF-3E6B-4198-A089-B3C0D0384F2B}" destId="{4F0AD45D-7E6A-4C4A-90DF-90E27C4B175D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0B31E5CD-BDD2-4B42-B68A-086BB1F82023}" type="presOf" srcId="{FFA013E9-5C5D-404D-8688-08171EA7A387}" destId="{E1DA18CB-4B0A-4D0C-9459-15C4B327891F}" srcOrd="0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B501481A-0C99-499E-AA8D-E872EAFFA761}" type="presOf" srcId="{D9242A4C-F33A-42E2-BFA4-EC80805DCD32}" destId="{7DDB6D97-C311-42E1-B77C-B194BAE75773}" srcOrd="0" destOrd="0" presId="urn:microsoft.com/office/officeart/2005/8/layout/target3"/>
    <dgm:cxn modelId="{0EB010F5-5F81-4C94-A74D-E4EBBD358FDC}" type="presOf" srcId="{ABD4D77B-BA54-4DFB-A762-4C734220F9AA}" destId="{A6703DA5-6D74-4C8B-9C82-31DC93531BC2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74505F6A-A7AF-43F5-A846-6C352349571D}" type="presOf" srcId="{D9242A4C-F33A-42E2-BFA4-EC80805DCD32}" destId="{5A434D34-FA65-40B0-A4CE-3A1E2B14A215}" srcOrd="1" destOrd="0" presId="urn:microsoft.com/office/officeart/2005/8/layout/target3"/>
    <dgm:cxn modelId="{31643386-A379-4288-97D7-54424E60A4A0}" type="presOf" srcId="{DAAD5A11-3EBC-47AE-AB1C-4F1B938732A7}" destId="{2D933DCE-BBEA-46A5-98BC-CA41A7DBB761}" srcOrd="0" destOrd="0" presId="urn:microsoft.com/office/officeart/2005/8/layout/target3"/>
    <dgm:cxn modelId="{12B6FDF8-1666-4512-9187-F66B7EED12C6}" type="presParOf" srcId="{2D933DCE-BBEA-46A5-98BC-CA41A7DBB761}" destId="{D3A73299-62A4-4767-8E25-C16133A0B902}" srcOrd="0" destOrd="0" presId="urn:microsoft.com/office/officeart/2005/8/layout/target3"/>
    <dgm:cxn modelId="{DC01D3EE-F8E2-4709-B793-A64E85125F9B}" type="presParOf" srcId="{2D933DCE-BBEA-46A5-98BC-CA41A7DBB761}" destId="{EE30B2AF-DDC9-42DB-9092-5595C6257A57}" srcOrd="1" destOrd="0" presId="urn:microsoft.com/office/officeart/2005/8/layout/target3"/>
    <dgm:cxn modelId="{EAE97522-1B69-476B-8C82-5A1272D0D616}" type="presParOf" srcId="{2D933DCE-BBEA-46A5-98BC-CA41A7DBB761}" destId="{E1DA18CB-4B0A-4D0C-9459-15C4B327891F}" srcOrd="2" destOrd="0" presId="urn:microsoft.com/office/officeart/2005/8/layout/target3"/>
    <dgm:cxn modelId="{B6903A38-700A-4A76-87CD-41D065C33481}" type="presParOf" srcId="{2D933DCE-BBEA-46A5-98BC-CA41A7DBB761}" destId="{29996EEB-8589-4AED-9C98-E2204A026234}" srcOrd="3" destOrd="0" presId="urn:microsoft.com/office/officeart/2005/8/layout/target3"/>
    <dgm:cxn modelId="{06E04ABE-E7B3-44A4-83AA-8A782F83F63B}" type="presParOf" srcId="{2D933DCE-BBEA-46A5-98BC-CA41A7DBB761}" destId="{056AE7B2-579D-40D1-A57C-4E33BFED76BE}" srcOrd="4" destOrd="0" presId="urn:microsoft.com/office/officeart/2005/8/layout/target3"/>
    <dgm:cxn modelId="{4F321220-F896-4226-A1D8-898766E6C674}" type="presParOf" srcId="{2D933DCE-BBEA-46A5-98BC-CA41A7DBB761}" destId="{4F0AD45D-7E6A-4C4A-90DF-90E27C4B175D}" srcOrd="5" destOrd="0" presId="urn:microsoft.com/office/officeart/2005/8/layout/target3"/>
    <dgm:cxn modelId="{C687B451-8CDE-4DCB-A5E8-0D14B13233CB}" type="presParOf" srcId="{2D933DCE-BBEA-46A5-98BC-CA41A7DBB761}" destId="{1804A346-BBD3-438B-AE0F-7BEBB1E2AF96}" srcOrd="6" destOrd="0" presId="urn:microsoft.com/office/officeart/2005/8/layout/target3"/>
    <dgm:cxn modelId="{C4B2F349-27FA-4B6F-BE9A-8BA11155CCDB}" type="presParOf" srcId="{2D933DCE-BBEA-46A5-98BC-CA41A7DBB761}" destId="{60CB9877-708D-4C64-AA73-CFD3F3076BC2}" srcOrd="7" destOrd="0" presId="urn:microsoft.com/office/officeart/2005/8/layout/target3"/>
    <dgm:cxn modelId="{36F3FE17-319F-4BAD-8FEF-682DE6C9D2C8}" type="presParOf" srcId="{2D933DCE-BBEA-46A5-98BC-CA41A7DBB761}" destId="{347D85BD-7382-4413-9298-D06CC996458A}" srcOrd="8" destOrd="0" presId="urn:microsoft.com/office/officeart/2005/8/layout/target3"/>
    <dgm:cxn modelId="{1CFBDB9B-9C13-40A6-91FF-3D7F35363EB9}" type="presParOf" srcId="{2D933DCE-BBEA-46A5-98BC-CA41A7DBB761}" destId="{C4DD5B9C-4D9E-449D-A063-107A759DF3D1}" srcOrd="9" destOrd="0" presId="urn:microsoft.com/office/officeart/2005/8/layout/target3"/>
    <dgm:cxn modelId="{A1D0A0B5-FB4F-498E-81B1-5E77BA6FE8CD}" type="presParOf" srcId="{2D933DCE-BBEA-46A5-98BC-CA41A7DBB761}" destId="{CD515E15-5457-47F2-8109-A2A59D66C930}" srcOrd="10" destOrd="0" presId="urn:microsoft.com/office/officeart/2005/8/layout/target3"/>
    <dgm:cxn modelId="{A6963BA1-A5EE-4DA6-BCE9-6FFA761878AF}" type="presParOf" srcId="{2D933DCE-BBEA-46A5-98BC-CA41A7DBB761}" destId="{7DDB6D97-C311-42E1-B77C-B194BAE75773}" srcOrd="11" destOrd="0" presId="urn:microsoft.com/office/officeart/2005/8/layout/target3"/>
    <dgm:cxn modelId="{222CE153-624F-4857-A59F-EDA88A121015}" type="presParOf" srcId="{2D933DCE-BBEA-46A5-98BC-CA41A7DBB761}" destId="{DE2B4424-17B1-4404-A13F-04051C43B79D}" srcOrd="12" destOrd="0" presId="urn:microsoft.com/office/officeart/2005/8/layout/target3"/>
    <dgm:cxn modelId="{FBD40E70-2A34-4B98-8126-1CB421636E85}" type="presParOf" srcId="{2D933DCE-BBEA-46A5-98BC-CA41A7DBB761}" destId="{555607BD-8A1D-4EBB-825A-8C74A1FB0FFC}" srcOrd="13" destOrd="0" presId="urn:microsoft.com/office/officeart/2005/8/layout/target3"/>
    <dgm:cxn modelId="{2676B6F3-46F4-4D6C-8B2A-5CA70E0A43AA}" type="presParOf" srcId="{2D933DCE-BBEA-46A5-98BC-CA41A7DBB761}" destId="{AAB7E4A6-9D01-402C-9D7A-6D30767F0B58}" srcOrd="14" destOrd="0" presId="urn:microsoft.com/office/officeart/2005/8/layout/target3"/>
    <dgm:cxn modelId="{D99CCB88-14AB-4560-B296-0ABC94C57CBA}" type="presParOf" srcId="{2D933DCE-BBEA-46A5-98BC-CA41A7DBB761}" destId="{359A210A-E8C9-4FD6-9BC7-434F4455A6B5}" srcOrd="15" destOrd="0" presId="urn:microsoft.com/office/officeart/2005/8/layout/target3"/>
    <dgm:cxn modelId="{9BB8145C-3DB7-4D18-AE82-9B7439280226}" type="presParOf" srcId="{2D933DCE-BBEA-46A5-98BC-CA41A7DBB761}" destId="{36B74B1E-3C18-4C06-BA03-CB2EB266F8FF}" srcOrd="16" destOrd="0" presId="urn:microsoft.com/office/officeart/2005/8/layout/target3"/>
    <dgm:cxn modelId="{3B495674-2D8F-467E-A298-07AF89EE1192}" type="presParOf" srcId="{2D933DCE-BBEA-46A5-98BC-CA41A7DBB761}" destId="{94413E88-B296-45A5-9057-6B5765B63A8F}" srcOrd="17" destOrd="0" presId="urn:microsoft.com/office/officeart/2005/8/layout/target3"/>
    <dgm:cxn modelId="{95EDA8A5-4540-45C9-B20C-E085DE381DCF}" type="presParOf" srcId="{2D933DCE-BBEA-46A5-98BC-CA41A7DBB761}" destId="{5A434D34-FA65-40B0-A4CE-3A1E2B14A215}" srcOrd="18" destOrd="0" presId="urn:microsoft.com/office/officeart/2005/8/layout/target3"/>
    <dgm:cxn modelId="{216620D5-09D0-4DB7-8DFB-048334678334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Bc. Leona Vejrostová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</a:t>
          </a:r>
          <a:r>
            <a:rPr lang="cs-CZ" sz="1200" kern="1200" smtClean="0"/>
            <a:t>:  </a:t>
          </a:r>
          <a:r>
            <a:rPr lang="cs-CZ" sz="1200" kern="1200" baseline="0" smtClean="0"/>
            <a:t>VY_32_INOVACE_07_05_Osvícenství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Vlastivěda </a:t>
          </a:r>
          <a:r>
            <a:rPr lang="cs-CZ" sz="1200" kern="1200" dirty="0" smtClean="0"/>
            <a:t> 5. 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3ED009-934D-461D-BE3A-9CCA21EFF486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94A17B-2EC0-495C-AF86-02B68A6ED2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0912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473C518-EF87-441D-B8F7-E23E67B5A958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D774DA3-94E9-4E76-A142-ABE92A68528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73C518-EF87-441D-B8F7-E23E67B5A958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774DA3-94E9-4E76-A142-ABE92A6852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473C518-EF87-441D-B8F7-E23E67B5A958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8D774DA3-94E9-4E76-A142-ABE92A68528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73C518-EF87-441D-B8F7-E23E67B5A958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774DA3-94E9-4E76-A142-ABE92A6852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73C518-EF87-441D-B8F7-E23E67B5A958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774DA3-94E9-4E76-A142-ABE92A6852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73C518-EF87-441D-B8F7-E23E67B5A958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774DA3-94E9-4E76-A142-ABE92A6852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473C518-EF87-441D-B8F7-E23E67B5A958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774DA3-94E9-4E76-A142-ABE92A6852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73C518-EF87-441D-B8F7-E23E67B5A958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774DA3-94E9-4E76-A142-ABE92A6852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73C518-EF87-441D-B8F7-E23E67B5A958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774DA3-94E9-4E76-A142-ABE92A68528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73C518-EF87-441D-B8F7-E23E67B5A958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D774DA3-94E9-4E76-A142-ABE92A6852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473C518-EF87-441D-B8F7-E23E67B5A958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D774DA3-94E9-4E76-A142-ABE92A6852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473C518-EF87-441D-B8F7-E23E67B5A958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D774DA3-94E9-4E76-A142-ABE92A68528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29700190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20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slouží jako doplněk učiva v rámci tématu Dějiny České republiky.</a:t>
            </a:r>
          </a:p>
          <a:p>
            <a:r>
              <a:rPr lang="cs-CZ" dirty="0" smtClean="0"/>
              <a:t>Materiál slouží k procvičení učiva </a:t>
            </a:r>
            <a:r>
              <a:rPr lang="cs-CZ" b="1" u="sng" dirty="0" smtClean="0"/>
              <a:t>Osvícenství.</a:t>
            </a:r>
            <a:endParaRPr lang="cs-CZ" b="1" u="sng" dirty="0"/>
          </a:p>
          <a:p>
            <a:r>
              <a:rPr lang="cs-CZ" dirty="0" smtClean="0"/>
              <a:t>Vytvořeno jako DUM do předmětu vlastivěda pro pátý ročník základní školy.</a:t>
            </a:r>
          </a:p>
          <a:p>
            <a:r>
              <a:rPr lang="cs-CZ" dirty="0" smtClean="0"/>
              <a:t>Materiál doporučuji prezentovat pomocí dataprojektoru.</a:t>
            </a:r>
          </a:p>
          <a:p>
            <a:r>
              <a:rPr lang="cs-CZ" dirty="0" smtClean="0"/>
              <a:t>Materiál byl vytvořen a pilotován v prvním pololetí školního roku 2012/2013.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326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Význam osvícenství</a:t>
            </a:r>
          </a:p>
          <a:p>
            <a:r>
              <a:rPr lang="cs-CZ" dirty="0" smtClean="0"/>
              <a:t>Postupně se začala prosazovat kapitalistická společnost.</a:t>
            </a:r>
          </a:p>
          <a:p>
            <a:r>
              <a:rPr lang="cs-CZ" dirty="0" smtClean="0"/>
              <a:t>Rozvíjela se výroba, obchod, docházelo k vědeckým objevům.</a:t>
            </a:r>
          </a:p>
          <a:p>
            <a:r>
              <a:rPr lang="cs-CZ" dirty="0" smtClean="0"/>
              <a:t>Osvícenci – lidé, kteří kritizovali církev, chtěli, aby si lidé byli rovni, věřili v sílu lidského rozumu.</a:t>
            </a:r>
          </a:p>
          <a:p>
            <a:r>
              <a:rPr lang="cs-CZ" dirty="0" smtClean="0"/>
              <a:t> </a:t>
            </a:r>
            <a:r>
              <a:rPr lang="cs-CZ" dirty="0"/>
              <a:t>M</a:t>
            </a:r>
            <a:r>
              <a:rPr lang="cs-CZ" dirty="0" smtClean="0"/>
              <a:t>yšlení, které prosazovali se jmenovalo osvícenství.</a:t>
            </a:r>
          </a:p>
          <a:p>
            <a:r>
              <a:rPr lang="cs-CZ" dirty="0" smtClean="0"/>
              <a:t>I někteří osvícení panovníci prováděli některé změny = reformy.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9632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Marie Terezie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Velmi vzdělaná panovnice, jediná žena na českém trůnu, matka 16 dětí.</a:t>
            </a:r>
          </a:p>
          <a:p>
            <a:r>
              <a:rPr lang="cs-CZ" dirty="0" smtClean="0"/>
              <a:t>Reformy : začala budovat stálé vojsko</a:t>
            </a:r>
          </a:p>
          <a:p>
            <a:pPr marL="0" indent="0">
              <a:buNone/>
            </a:pPr>
            <a:r>
              <a:rPr lang="cs-CZ" dirty="0" smtClean="0"/>
              <a:t>                      stavěla silné pevnosti</a:t>
            </a:r>
          </a:p>
          <a:p>
            <a:pPr marL="0" indent="0">
              <a:buNone/>
            </a:pPr>
            <a:r>
              <a:rPr lang="cs-CZ" dirty="0" smtClean="0"/>
              <a:t>                      daně měla odvádět i vrchnost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snížila robotu na 3 dny v týdnu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zakázala mučení obviněných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zvýšila vzdělanost obyvatelstva</a:t>
            </a:r>
          </a:p>
          <a:p>
            <a:pPr marL="0" indent="0">
              <a:buNone/>
            </a:pPr>
            <a:r>
              <a:rPr lang="cs-CZ" b="1" u="sng" dirty="0" smtClean="0"/>
              <a:t>V ROCE 1774 ZAVEDLA POVINNOU ŠKOLNÍ DOCHÁZKU.</a:t>
            </a:r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134698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Josef 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 její vládě pokračoval její syn – Josef II.</a:t>
            </a:r>
          </a:p>
          <a:p>
            <a:r>
              <a:rPr lang="cs-CZ" dirty="0" smtClean="0"/>
              <a:t>Reformy : 1781 vydal toleranční patent /lidé mohli vyznávat i jiná náboženství než katolické/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zrušil mnoho klášterů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zrušil nevolnictví /1781/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budoval nemocnice a ústavy pro chudé a sirotky</a:t>
            </a:r>
          </a:p>
          <a:p>
            <a:pPr marL="0" indent="0">
              <a:buNone/>
            </a:pPr>
            <a:r>
              <a:rPr lang="cs-CZ" b="1" u="sng" dirty="0" smtClean="0"/>
              <a:t>BÝVAL OZNAČOVÁN JAKO ,,SELSKÝ CÍSAŘ,,.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7181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Jaká společnost se začala prosazovat?</a:t>
            </a:r>
          </a:p>
          <a:p>
            <a:r>
              <a:rPr lang="cs-CZ" dirty="0" smtClean="0"/>
              <a:t>2. Kteří dva osvícení panovníci prováděli reformy?</a:t>
            </a:r>
          </a:p>
          <a:p>
            <a:r>
              <a:rPr lang="cs-CZ" dirty="0" smtClean="0"/>
              <a:t>3. Byli příbuzní?</a:t>
            </a:r>
          </a:p>
          <a:p>
            <a:r>
              <a:rPr lang="cs-CZ" dirty="0" smtClean="0"/>
              <a:t>4. Uveď alespoň 4 reformy M. Terezie.</a:t>
            </a:r>
          </a:p>
          <a:p>
            <a:r>
              <a:rPr lang="cs-CZ" dirty="0" smtClean="0"/>
              <a:t>5. Uveď alespoň 3 reformy Josefa II.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6312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kapitalistická</a:t>
            </a:r>
          </a:p>
          <a:p>
            <a:r>
              <a:rPr lang="cs-CZ" dirty="0" smtClean="0"/>
              <a:t>2. Marie Terezie, Josef II.</a:t>
            </a:r>
          </a:p>
          <a:p>
            <a:r>
              <a:rPr lang="cs-CZ" dirty="0" smtClean="0"/>
              <a:t>3. Josef II byl synem M. Terezie.</a:t>
            </a:r>
          </a:p>
          <a:p>
            <a:r>
              <a:rPr lang="cs-CZ" dirty="0" smtClean="0"/>
              <a:t>4. snížení roboty, budování pevností, zavedení povinné školní docházky, zákaz bití poddaných</a:t>
            </a:r>
          </a:p>
          <a:p>
            <a:r>
              <a:rPr lang="cs-CZ" dirty="0" smtClean="0"/>
              <a:t>5. rušení klášterů, budování nemocnic, toleranční patent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363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29</TotalTime>
  <Words>372</Words>
  <Application>Microsoft Office PowerPoint</Application>
  <PresentationFormat>Předvádění na obrazovce (4:3)</PresentationFormat>
  <Paragraphs>47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Bohatý</vt:lpstr>
      <vt:lpstr>Prezentace aplikace PowerPoint</vt:lpstr>
      <vt:lpstr>ANOTACE</vt:lpstr>
      <vt:lpstr>Prezentace aplikace PowerPoint</vt:lpstr>
      <vt:lpstr>Marie Terezie</vt:lpstr>
      <vt:lpstr>Josef II.</vt:lpstr>
      <vt:lpstr>Opakování</vt:lpstr>
      <vt:lpstr>Správné odpovědi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Leona</dc:creator>
  <cp:lastModifiedBy>Leona</cp:lastModifiedBy>
  <cp:revision>6</cp:revision>
  <dcterms:created xsi:type="dcterms:W3CDTF">2012-07-05T18:45:35Z</dcterms:created>
  <dcterms:modified xsi:type="dcterms:W3CDTF">2012-11-29T13:38:03Z</dcterms:modified>
</cp:coreProperties>
</file>