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VY_22_INOVACE_02_32_Číslovky do 12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C3C7A8-CF25-4DE4-A9AF-9E8764950FE6}" type="presOf" srcId="{FFA013E9-5C5D-404D-8688-08171EA7A387}" destId="{E1DA18CB-4B0A-4D0C-9459-15C4B327891F}" srcOrd="0" destOrd="0" presId="urn:microsoft.com/office/officeart/2005/8/layout/target3"/>
    <dgm:cxn modelId="{31B69204-E4B4-4C1C-BF0C-37329CFB1D80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9D26C0E-9005-4970-BC9A-89E15AB5FC34}" type="presOf" srcId="{D9242A4C-F33A-42E2-BFA4-EC80805DCD32}" destId="{5A434D34-FA65-40B0-A4CE-3A1E2B14A21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FA2C631-3A70-438A-9E7F-77D20B4E5E0C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D999C2C-ED63-4DBA-9436-B163CF79F34C}" type="presOf" srcId="{1D895EAB-76A7-41C6-9C6C-7D303AD4C23C}" destId="{347D85BD-7382-4413-9298-D06CC996458A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436DCC0-EEF1-44E0-B5DA-A363B0DEC79D}" type="presOf" srcId="{A4836DAF-3E6B-4198-A089-B3C0D0384F2B}" destId="{4F0AD45D-7E6A-4C4A-90DF-90E27C4B175D}" srcOrd="0" destOrd="0" presId="urn:microsoft.com/office/officeart/2005/8/layout/target3"/>
    <dgm:cxn modelId="{0F5CE9CC-BFDB-4B8D-8A2A-C663A42A967B}" type="presOf" srcId="{D9242A4C-F33A-42E2-BFA4-EC80805DCD32}" destId="{7DDB6D97-C311-42E1-B77C-B194BAE75773}" srcOrd="0" destOrd="0" presId="urn:microsoft.com/office/officeart/2005/8/layout/target3"/>
    <dgm:cxn modelId="{531A1CD8-705B-40D5-B33F-801DFD21B0FE}" type="presOf" srcId="{FFA013E9-5C5D-404D-8688-08171EA7A387}" destId="{359A210A-E8C9-4FD6-9BC7-434F4455A6B5}" srcOrd="1" destOrd="0" presId="urn:microsoft.com/office/officeart/2005/8/layout/target3"/>
    <dgm:cxn modelId="{36B1D9E9-34A5-4876-8B80-D728939E119F}" type="presOf" srcId="{1D895EAB-76A7-41C6-9C6C-7D303AD4C23C}" destId="{94413E88-B296-45A5-9057-6B5765B63A8F}" srcOrd="1" destOrd="0" presId="urn:microsoft.com/office/officeart/2005/8/layout/target3"/>
    <dgm:cxn modelId="{2621951D-9302-4482-BBDC-24B3BF81837D}" type="presOf" srcId="{ABD4D77B-BA54-4DFB-A762-4C734220F9AA}" destId="{A6703DA5-6D74-4C8B-9C82-31DC93531BC2}" srcOrd="1" destOrd="0" presId="urn:microsoft.com/office/officeart/2005/8/layout/target3"/>
    <dgm:cxn modelId="{41B7987D-DDB4-446A-BF2F-2C31E698CD10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BA78860-AC20-4F9D-AA2D-B26C38F74AE0}" type="presParOf" srcId="{2D933DCE-BBEA-46A5-98BC-CA41A7DBB761}" destId="{D3A73299-62A4-4767-8E25-C16133A0B902}" srcOrd="0" destOrd="0" presId="urn:microsoft.com/office/officeart/2005/8/layout/target3"/>
    <dgm:cxn modelId="{0E972446-8E7F-41D2-9CD0-ED5C753AD7C5}" type="presParOf" srcId="{2D933DCE-BBEA-46A5-98BC-CA41A7DBB761}" destId="{EE30B2AF-DDC9-42DB-9092-5595C6257A57}" srcOrd="1" destOrd="0" presId="urn:microsoft.com/office/officeart/2005/8/layout/target3"/>
    <dgm:cxn modelId="{114E015F-C922-494E-B8F1-91EF99FDA286}" type="presParOf" srcId="{2D933DCE-BBEA-46A5-98BC-CA41A7DBB761}" destId="{E1DA18CB-4B0A-4D0C-9459-15C4B327891F}" srcOrd="2" destOrd="0" presId="urn:microsoft.com/office/officeart/2005/8/layout/target3"/>
    <dgm:cxn modelId="{3BBA1CB4-D220-4FD7-9C64-AE844AD295C3}" type="presParOf" srcId="{2D933DCE-BBEA-46A5-98BC-CA41A7DBB761}" destId="{29996EEB-8589-4AED-9C98-E2204A026234}" srcOrd="3" destOrd="0" presId="urn:microsoft.com/office/officeart/2005/8/layout/target3"/>
    <dgm:cxn modelId="{E43D240B-8363-432F-A4ED-F1D8465D0270}" type="presParOf" srcId="{2D933DCE-BBEA-46A5-98BC-CA41A7DBB761}" destId="{056AE7B2-579D-40D1-A57C-4E33BFED76BE}" srcOrd="4" destOrd="0" presId="urn:microsoft.com/office/officeart/2005/8/layout/target3"/>
    <dgm:cxn modelId="{7B04FE4D-8F4C-4D61-AAD7-25A898DD977D}" type="presParOf" srcId="{2D933DCE-BBEA-46A5-98BC-CA41A7DBB761}" destId="{4F0AD45D-7E6A-4C4A-90DF-90E27C4B175D}" srcOrd="5" destOrd="0" presId="urn:microsoft.com/office/officeart/2005/8/layout/target3"/>
    <dgm:cxn modelId="{E0D8DF30-206B-4144-9918-6F7A3AAC527C}" type="presParOf" srcId="{2D933DCE-BBEA-46A5-98BC-CA41A7DBB761}" destId="{1804A346-BBD3-438B-AE0F-7BEBB1E2AF96}" srcOrd="6" destOrd="0" presId="urn:microsoft.com/office/officeart/2005/8/layout/target3"/>
    <dgm:cxn modelId="{FDB807DD-2085-4762-A50B-901A9087D585}" type="presParOf" srcId="{2D933DCE-BBEA-46A5-98BC-CA41A7DBB761}" destId="{60CB9877-708D-4C64-AA73-CFD3F3076BC2}" srcOrd="7" destOrd="0" presId="urn:microsoft.com/office/officeart/2005/8/layout/target3"/>
    <dgm:cxn modelId="{ABFDD7A3-8DFB-4EB8-A7D7-A16678B13467}" type="presParOf" srcId="{2D933DCE-BBEA-46A5-98BC-CA41A7DBB761}" destId="{347D85BD-7382-4413-9298-D06CC996458A}" srcOrd="8" destOrd="0" presId="urn:microsoft.com/office/officeart/2005/8/layout/target3"/>
    <dgm:cxn modelId="{68854AE0-9310-440F-97E8-87CA6F58F365}" type="presParOf" srcId="{2D933DCE-BBEA-46A5-98BC-CA41A7DBB761}" destId="{C4DD5B9C-4D9E-449D-A063-107A759DF3D1}" srcOrd="9" destOrd="0" presId="urn:microsoft.com/office/officeart/2005/8/layout/target3"/>
    <dgm:cxn modelId="{9DDDFF36-98E0-4339-AC57-0E9265334514}" type="presParOf" srcId="{2D933DCE-BBEA-46A5-98BC-CA41A7DBB761}" destId="{CD515E15-5457-47F2-8109-A2A59D66C930}" srcOrd="10" destOrd="0" presId="urn:microsoft.com/office/officeart/2005/8/layout/target3"/>
    <dgm:cxn modelId="{1195331A-A021-4FCD-89F5-F98527D07875}" type="presParOf" srcId="{2D933DCE-BBEA-46A5-98BC-CA41A7DBB761}" destId="{7DDB6D97-C311-42E1-B77C-B194BAE75773}" srcOrd="11" destOrd="0" presId="urn:microsoft.com/office/officeart/2005/8/layout/target3"/>
    <dgm:cxn modelId="{458C0106-6EF6-486B-B4A6-1B29DA7A4121}" type="presParOf" srcId="{2D933DCE-BBEA-46A5-98BC-CA41A7DBB761}" destId="{DE2B4424-17B1-4404-A13F-04051C43B79D}" srcOrd="12" destOrd="0" presId="urn:microsoft.com/office/officeart/2005/8/layout/target3"/>
    <dgm:cxn modelId="{78C13CA1-7365-4CF1-AB39-65A63D41E58B}" type="presParOf" srcId="{2D933DCE-BBEA-46A5-98BC-CA41A7DBB761}" destId="{555607BD-8A1D-4EBB-825A-8C74A1FB0FFC}" srcOrd="13" destOrd="0" presId="urn:microsoft.com/office/officeart/2005/8/layout/target3"/>
    <dgm:cxn modelId="{08219595-B761-4CC0-AA38-8DD9B4FCC08F}" type="presParOf" srcId="{2D933DCE-BBEA-46A5-98BC-CA41A7DBB761}" destId="{AAB7E4A6-9D01-402C-9D7A-6D30767F0B58}" srcOrd="14" destOrd="0" presId="urn:microsoft.com/office/officeart/2005/8/layout/target3"/>
    <dgm:cxn modelId="{DE694D6F-D827-491B-AC53-FCE8C59EB62B}" type="presParOf" srcId="{2D933DCE-BBEA-46A5-98BC-CA41A7DBB761}" destId="{359A210A-E8C9-4FD6-9BC7-434F4455A6B5}" srcOrd="15" destOrd="0" presId="urn:microsoft.com/office/officeart/2005/8/layout/target3"/>
    <dgm:cxn modelId="{4DBAB8AF-35F5-4870-9EBE-E3990DF34154}" type="presParOf" srcId="{2D933DCE-BBEA-46A5-98BC-CA41A7DBB761}" destId="{36B74B1E-3C18-4C06-BA03-CB2EB266F8FF}" srcOrd="16" destOrd="0" presId="urn:microsoft.com/office/officeart/2005/8/layout/target3"/>
    <dgm:cxn modelId="{A4A06B72-3F49-4195-9428-1FEA40879512}" type="presParOf" srcId="{2D933DCE-BBEA-46A5-98BC-CA41A7DBB761}" destId="{94413E88-B296-45A5-9057-6B5765B63A8F}" srcOrd="17" destOrd="0" presId="urn:microsoft.com/office/officeart/2005/8/layout/target3"/>
    <dgm:cxn modelId="{00A3BDA5-7180-4AE0-97E7-FE8B52B30FB2}" type="presParOf" srcId="{2D933DCE-BBEA-46A5-98BC-CA41A7DBB761}" destId="{5A434D34-FA65-40B0-A4CE-3A1E2B14A215}" srcOrd="18" destOrd="0" presId="urn:microsoft.com/office/officeart/2005/8/layout/target3"/>
    <dgm:cxn modelId="{5358B642-EA2D-4BEA-8F51-65FE8F824CE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VY_22_INOVACE_02_32_Číslovky do 12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A9311-746E-4948-A2A5-859B1EB9BB6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E71B3D-1599-4149-91ED-F5D216094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59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276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71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41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091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179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695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609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16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858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729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05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D7E63-2E52-4E19-B25F-AAA22A42C00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5F1F9-E5E9-4A46-BBD2-96F464ADA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3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364569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27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poskytuje cvičení k fixaci číslovek             0 – 12.</a:t>
            </a:r>
          </a:p>
          <a:p>
            <a:r>
              <a:rPr lang="cs-CZ" dirty="0" smtClean="0"/>
              <a:t>Žáci doplňují logické řady číslovek, tajenku, píší výsledky sčítání, odčítání, hledají správnou podobu číslovky.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8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O - 12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Doplň řádky a přečti nahlas čísla anglicky</a:t>
            </a:r>
          </a:p>
          <a:p>
            <a:pPr marL="0" indent="0">
              <a:buNone/>
            </a:pPr>
            <a:r>
              <a:rPr lang="cs-CZ" dirty="0" smtClean="0"/>
              <a:t>1,_____,3,_______,5,_______7,______,9______</a:t>
            </a:r>
          </a:p>
          <a:p>
            <a:pPr marL="0" indent="0">
              <a:buNone/>
            </a:pPr>
            <a:r>
              <a:rPr lang="cs-CZ" dirty="0"/>
              <a:t>0</a:t>
            </a:r>
            <a:r>
              <a:rPr lang="cs-CZ" dirty="0" smtClean="0"/>
              <a:t>,______4,______,8,________12</a:t>
            </a:r>
          </a:p>
          <a:p>
            <a:pPr marL="0" indent="0">
              <a:buNone/>
            </a:pPr>
            <a:r>
              <a:rPr lang="cs-CZ" dirty="0" smtClean="0"/>
              <a:t>10, 9, 8,______6,______4, 3,_______,______,0</a:t>
            </a:r>
          </a:p>
          <a:p>
            <a:pPr marL="0" indent="0">
              <a:buNone/>
            </a:pPr>
            <a:r>
              <a:rPr lang="cs-CZ" dirty="0" smtClean="0"/>
              <a:t>12, 10, 8,_______,4,________,0</a:t>
            </a:r>
          </a:p>
          <a:p>
            <a:pPr marL="0" indent="0">
              <a:buNone/>
            </a:pPr>
            <a:r>
              <a:rPr lang="cs-CZ" dirty="0" smtClean="0"/>
              <a:t>12, 11, 10, _____,8,_____,6,_____,______,3,2,1</a:t>
            </a:r>
          </a:p>
          <a:p>
            <a:pPr marL="0" indent="0">
              <a:buNone/>
            </a:pPr>
            <a:r>
              <a:rPr lang="cs-CZ" dirty="0" smtClean="0"/>
              <a:t>6,_____4,______2,______,_______</a:t>
            </a:r>
          </a:p>
          <a:p>
            <a:pPr marL="0" indent="0">
              <a:buNone/>
            </a:pPr>
            <a:r>
              <a:rPr lang="cs-CZ" dirty="0" smtClean="0"/>
              <a:t>2,3,4,_______,______,______,______,_____,10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48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POČÍTEJ, VÝSLEDEK NAPIŠ ANGLICKY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ONE + TWO =</a:t>
            </a:r>
          </a:p>
          <a:p>
            <a:r>
              <a:rPr lang="cs-CZ" dirty="0" smtClean="0"/>
              <a:t>THREE – ZERO = </a:t>
            </a:r>
          </a:p>
          <a:p>
            <a:r>
              <a:rPr lang="cs-CZ" dirty="0" smtClean="0"/>
              <a:t>TEN + TWO =</a:t>
            </a:r>
          </a:p>
          <a:p>
            <a:r>
              <a:rPr lang="cs-CZ" dirty="0" smtClean="0"/>
              <a:t>TWELVE – EIGHT =</a:t>
            </a:r>
          </a:p>
          <a:p>
            <a:r>
              <a:rPr lang="cs-CZ" dirty="0" smtClean="0"/>
              <a:t>FOUR + FIVE =</a:t>
            </a:r>
          </a:p>
          <a:p>
            <a:r>
              <a:rPr lang="cs-CZ" dirty="0" smtClean="0"/>
              <a:t>SEVEN – ONE =</a:t>
            </a:r>
          </a:p>
          <a:p>
            <a:r>
              <a:rPr lang="cs-CZ" dirty="0" smtClean="0"/>
              <a:t>THREE + FOUR =</a:t>
            </a:r>
          </a:p>
          <a:p>
            <a:r>
              <a:rPr lang="cs-CZ" dirty="0" smtClean="0"/>
              <a:t>NINE – THREE =</a:t>
            </a:r>
          </a:p>
          <a:p>
            <a:r>
              <a:rPr lang="cs-CZ" dirty="0" smtClean="0"/>
              <a:t>TWO + SEVEN =</a:t>
            </a:r>
          </a:p>
          <a:p>
            <a:r>
              <a:rPr lang="cs-CZ" dirty="0" smtClean="0"/>
              <a:t>NINE – SIX =</a:t>
            </a:r>
          </a:p>
          <a:p>
            <a:r>
              <a:rPr lang="cs-CZ" dirty="0" smtClean="0"/>
              <a:t>FIVE + FIVE =</a:t>
            </a:r>
          </a:p>
          <a:p>
            <a:r>
              <a:rPr lang="cs-CZ" dirty="0" smtClean="0"/>
              <a:t>ELEVEN – TEN =</a:t>
            </a:r>
          </a:p>
          <a:p>
            <a:r>
              <a:rPr lang="cs-CZ" dirty="0" smtClean="0"/>
              <a:t>SEVEN + ONE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552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TAJENKU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1382559"/>
              </p:ext>
            </p:extLst>
          </p:nvPr>
        </p:nvGraphicFramePr>
        <p:xfrm>
          <a:off x="539552" y="2564904"/>
          <a:ext cx="8229599" cy="45821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="1" u="sng" dirty="0" smtClean="0"/>
                        <a:t> 1</a:t>
                      </a:r>
                      <a:endParaRPr lang="cs-CZ" b="1" u="sng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u="sng" dirty="0" smtClean="0"/>
                        <a:t>12</a:t>
                      </a:r>
                    </a:p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rowSpan="5" gridSpan="2"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b="1" u="sng" dirty="0" smtClean="0"/>
                        <a:t>7 </a:t>
                      </a:r>
                    </a:p>
                    <a:p>
                      <a:r>
                        <a:rPr lang="cs-CZ" dirty="0" smtClean="0"/>
                        <a:t>                        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b="1" u="sng" dirty="0" smtClean="0"/>
                        <a:t>5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b="1" u="sng" dirty="0" smtClean="0"/>
                        <a:t>3</a:t>
                      </a:r>
                    </a:p>
                    <a:p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b="1" u="sng" dirty="0" smtClean="0"/>
                        <a:t>9</a:t>
                      </a:r>
                      <a:endParaRPr lang="cs-CZ" b="1" u="sng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168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04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ANGLICKY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4 -</a:t>
            </a:r>
          </a:p>
          <a:p>
            <a:r>
              <a:rPr lang="cs-CZ" dirty="0" smtClean="0"/>
              <a:t>7 -</a:t>
            </a:r>
          </a:p>
          <a:p>
            <a:r>
              <a:rPr lang="cs-CZ" dirty="0" smtClean="0"/>
              <a:t>0 -</a:t>
            </a:r>
          </a:p>
          <a:p>
            <a:r>
              <a:rPr lang="cs-CZ" dirty="0" smtClean="0"/>
              <a:t>11 -</a:t>
            </a:r>
          </a:p>
          <a:p>
            <a:r>
              <a:rPr lang="cs-CZ" dirty="0" smtClean="0"/>
              <a:t>5 -</a:t>
            </a:r>
          </a:p>
          <a:p>
            <a:r>
              <a:rPr lang="cs-CZ" dirty="0" smtClean="0"/>
              <a:t>8 -</a:t>
            </a:r>
          </a:p>
          <a:p>
            <a:r>
              <a:rPr lang="cs-CZ" dirty="0" smtClean="0"/>
              <a:t>1 -</a:t>
            </a:r>
          </a:p>
          <a:p>
            <a:r>
              <a:rPr lang="cs-CZ" dirty="0" smtClean="0"/>
              <a:t>3 -</a:t>
            </a:r>
          </a:p>
          <a:p>
            <a:r>
              <a:rPr lang="cs-CZ" dirty="0" smtClean="0"/>
              <a:t>2 -</a:t>
            </a:r>
          </a:p>
          <a:p>
            <a:r>
              <a:rPr lang="cs-CZ" dirty="0" smtClean="0"/>
              <a:t>12 -</a:t>
            </a:r>
          </a:p>
          <a:p>
            <a:r>
              <a:rPr lang="cs-CZ" dirty="0" smtClean="0"/>
              <a:t>10 -</a:t>
            </a:r>
          </a:p>
          <a:p>
            <a:r>
              <a:rPr lang="cs-CZ" dirty="0" smtClean="0"/>
              <a:t>6 -</a:t>
            </a:r>
          </a:p>
          <a:p>
            <a:r>
              <a:rPr lang="cs-CZ" dirty="0" smtClean="0"/>
              <a:t>7 -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41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SPRÁVNĚ NAPSANOU ČÍSLOVKU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 =  a) ONNE         b) ONE          c) ONEE</a:t>
            </a:r>
          </a:p>
          <a:p>
            <a:pPr marL="0" indent="0">
              <a:buNone/>
            </a:pPr>
            <a:r>
              <a:rPr lang="cs-CZ" dirty="0" smtClean="0"/>
              <a:t>6 = a) SYX              b) SIX             c) SIKS</a:t>
            </a:r>
          </a:p>
          <a:p>
            <a:pPr marL="0" indent="0">
              <a:buNone/>
            </a:pPr>
            <a:r>
              <a:rPr lang="cs-CZ" dirty="0" smtClean="0"/>
              <a:t>10 = a) TEEN         b) TAN           c) TEN</a:t>
            </a:r>
          </a:p>
          <a:p>
            <a:pPr marL="0" indent="0">
              <a:buNone/>
            </a:pPr>
            <a:r>
              <a:rPr lang="cs-CZ" dirty="0" smtClean="0"/>
              <a:t>11 = a) ELEVEN     b) ELEWEN   c) ELEVN</a:t>
            </a:r>
          </a:p>
          <a:p>
            <a:pPr marL="0" indent="0">
              <a:buNone/>
            </a:pPr>
            <a:r>
              <a:rPr lang="cs-CZ" dirty="0" smtClean="0"/>
              <a:t>4 = a) FOR              b) FOURE      c) FOUR</a:t>
            </a:r>
          </a:p>
          <a:p>
            <a:pPr marL="0" indent="0">
              <a:buNone/>
            </a:pPr>
            <a:r>
              <a:rPr lang="cs-CZ" dirty="0" smtClean="0"/>
              <a:t>12 = a) TVELVE      b) TVELWE    c) TWELVE</a:t>
            </a:r>
          </a:p>
          <a:p>
            <a:pPr marL="0" indent="0">
              <a:buNone/>
            </a:pPr>
            <a:r>
              <a:rPr lang="cs-CZ" dirty="0" smtClean="0"/>
              <a:t>2 = a) TWO            b) TVO           c) TWOO</a:t>
            </a:r>
          </a:p>
          <a:p>
            <a:pPr marL="0" indent="0">
              <a:buNone/>
            </a:pPr>
            <a:r>
              <a:rPr lang="cs-CZ" dirty="0" smtClean="0"/>
              <a:t>8 = a) EIGT             b) EYGHT       c) EIGHT</a:t>
            </a:r>
          </a:p>
          <a:p>
            <a:pPr marL="0" indent="0">
              <a:buNone/>
            </a:pPr>
            <a:r>
              <a:rPr lang="cs-CZ" dirty="0" smtClean="0"/>
              <a:t>3 = a) THRE            b) THREE       c) TREE</a:t>
            </a:r>
          </a:p>
          <a:p>
            <a:pPr marL="0" indent="0">
              <a:buNone/>
            </a:pPr>
            <a:r>
              <a:rPr lang="cs-CZ" dirty="0" smtClean="0"/>
              <a:t>9 = a) NINE             b) NENI         c) NINET</a:t>
            </a:r>
          </a:p>
          <a:p>
            <a:pPr marL="0" indent="0">
              <a:buNone/>
            </a:pPr>
            <a:r>
              <a:rPr lang="cs-CZ" dirty="0" smtClean="0"/>
              <a:t>0 = a) ZERRO          b) ZERO         c) ZIRO</a:t>
            </a:r>
          </a:p>
          <a:p>
            <a:pPr marL="0" indent="0">
              <a:buNone/>
            </a:pPr>
            <a:r>
              <a:rPr lang="cs-CZ" dirty="0" smtClean="0"/>
              <a:t>7 = a) SEVEN          b) SEVN         c) SEWEN</a:t>
            </a:r>
          </a:p>
          <a:p>
            <a:pPr marL="0" indent="0">
              <a:buNone/>
            </a:pPr>
            <a:r>
              <a:rPr lang="cs-CZ" dirty="0" smtClean="0"/>
              <a:t>5 = a) FIWE             </a:t>
            </a:r>
            <a:r>
              <a:rPr lang="cs-CZ" smtClean="0"/>
              <a:t>b) FIVE          </a:t>
            </a:r>
            <a:r>
              <a:rPr lang="cs-CZ" dirty="0" smtClean="0"/>
              <a:t>c) FIVVE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57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427</Words>
  <Application>Microsoft Office PowerPoint</Application>
  <PresentationFormat>Předvádění na obrazovce (4:3)</PresentationFormat>
  <Paragraphs>74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ČÍSLOVKY O - 12</vt:lpstr>
      <vt:lpstr>POČÍTEJ, VÝSLEDEK NAPIŠ ANGLICKY</vt:lpstr>
      <vt:lpstr>DOPLŇTE TAJENKU</vt:lpstr>
      <vt:lpstr>NAPIŠ ANGLICKY</vt:lpstr>
      <vt:lpstr>VYBER SPRÁVNĚ NAPSANOU ČÍSLOVKU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O - 12</dc:title>
  <dc:creator>Leona</dc:creator>
  <cp:lastModifiedBy>Leona</cp:lastModifiedBy>
  <cp:revision>9</cp:revision>
  <dcterms:created xsi:type="dcterms:W3CDTF">2012-06-22T16:45:14Z</dcterms:created>
  <dcterms:modified xsi:type="dcterms:W3CDTF">2012-09-15T16:25:51Z</dcterms:modified>
</cp:coreProperties>
</file>