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58" r:id="rId4"/>
    <p:sldId id="256" r:id="rId5"/>
    <p:sldId id="257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VY_22_INOVACE_02_15_Číslovky 11 - 20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4.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703AC2-A6FF-493E-A257-18D2C62F4FD8}" type="presOf" srcId="{FFA013E9-5C5D-404D-8688-08171EA7A387}" destId="{359A210A-E8C9-4FD6-9BC7-434F4455A6B5}" srcOrd="1" destOrd="0" presId="urn:microsoft.com/office/officeart/2005/8/layout/target3"/>
    <dgm:cxn modelId="{C949E7C1-B203-4A85-BBEE-90CFE6081741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7EDADDF4-8B01-48CF-B142-711CA2411819}" type="presOf" srcId="{1D895EAB-76A7-41C6-9C6C-7D303AD4C23C}" destId="{94413E88-B296-45A5-9057-6B5765B63A8F}" srcOrd="1" destOrd="0" presId="urn:microsoft.com/office/officeart/2005/8/layout/target3"/>
    <dgm:cxn modelId="{7E12BC25-DE38-4E22-8FA9-99B3A127A75B}" type="presOf" srcId="{A4836DAF-3E6B-4198-A089-B3C0D0384F2B}" destId="{36B74B1E-3C18-4C06-BA03-CB2EB266F8F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D8047C04-F0DF-4CA9-B06E-AF2E40254EB9}" type="presOf" srcId="{1D895EAB-76A7-41C6-9C6C-7D303AD4C23C}" destId="{347D85BD-7382-4413-9298-D06CC996458A}" srcOrd="0" destOrd="0" presId="urn:microsoft.com/office/officeart/2005/8/layout/target3"/>
    <dgm:cxn modelId="{32767C9C-BD96-498B-9BB8-8B0E33788A4D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0EB8E55-2930-4614-B42D-31F486E35222}" type="presOf" srcId="{A4836DAF-3E6B-4198-A089-B3C0D0384F2B}" destId="{4F0AD45D-7E6A-4C4A-90DF-90E27C4B175D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F1D21905-F74B-4942-923E-F8639CDF97DC}" type="presOf" srcId="{FFA013E9-5C5D-404D-8688-08171EA7A387}" destId="{E1DA18CB-4B0A-4D0C-9459-15C4B327891F}" srcOrd="0" destOrd="0" presId="urn:microsoft.com/office/officeart/2005/8/layout/target3"/>
    <dgm:cxn modelId="{45A980D1-B236-40BB-BEEE-FF70261EFF26}" type="presOf" srcId="{DAAD5A11-3EBC-47AE-AB1C-4F1B938732A7}" destId="{2D933DCE-BBEA-46A5-98BC-CA41A7DBB761}" srcOrd="0" destOrd="0" presId="urn:microsoft.com/office/officeart/2005/8/layout/target3"/>
    <dgm:cxn modelId="{8B3660B1-A6C6-4AC4-BAE0-E2201882340B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1CE9F34C-5DEC-4714-B3B3-7E04D4553DD5}" type="presOf" srcId="{ABD4D77B-BA54-4DFB-A762-4C734220F9AA}" destId="{A6703DA5-6D74-4C8B-9C82-31DC93531BC2}" srcOrd="1" destOrd="0" presId="urn:microsoft.com/office/officeart/2005/8/layout/target3"/>
    <dgm:cxn modelId="{6B2B8264-8107-4626-BA3A-61142C81AE09}" type="presParOf" srcId="{2D933DCE-BBEA-46A5-98BC-CA41A7DBB761}" destId="{D3A73299-62A4-4767-8E25-C16133A0B902}" srcOrd="0" destOrd="0" presId="urn:microsoft.com/office/officeart/2005/8/layout/target3"/>
    <dgm:cxn modelId="{866C6399-1D4D-419C-8AE2-81CBC204BAE1}" type="presParOf" srcId="{2D933DCE-BBEA-46A5-98BC-CA41A7DBB761}" destId="{EE30B2AF-DDC9-42DB-9092-5595C6257A57}" srcOrd="1" destOrd="0" presId="urn:microsoft.com/office/officeart/2005/8/layout/target3"/>
    <dgm:cxn modelId="{F19EF3C0-90DE-4714-977F-8565C80661A7}" type="presParOf" srcId="{2D933DCE-BBEA-46A5-98BC-CA41A7DBB761}" destId="{E1DA18CB-4B0A-4D0C-9459-15C4B327891F}" srcOrd="2" destOrd="0" presId="urn:microsoft.com/office/officeart/2005/8/layout/target3"/>
    <dgm:cxn modelId="{6CBC19A5-448F-40F2-BE70-C2DF497F13FD}" type="presParOf" srcId="{2D933DCE-BBEA-46A5-98BC-CA41A7DBB761}" destId="{29996EEB-8589-4AED-9C98-E2204A026234}" srcOrd="3" destOrd="0" presId="urn:microsoft.com/office/officeart/2005/8/layout/target3"/>
    <dgm:cxn modelId="{1CFEE1AB-31EA-4F2E-870C-79A626FC62A6}" type="presParOf" srcId="{2D933DCE-BBEA-46A5-98BC-CA41A7DBB761}" destId="{056AE7B2-579D-40D1-A57C-4E33BFED76BE}" srcOrd="4" destOrd="0" presId="urn:microsoft.com/office/officeart/2005/8/layout/target3"/>
    <dgm:cxn modelId="{A7BD8F56-ADFF-4A23-9F02-93C6EAAE5786}" type="presParOf" srcId="{2D933DCE-BBEA-46A5-98BC-CA41A7DBB761}" destId="{4F0AD45D-7E6A-4C4A-90DF-90E27C4B175D}" srcOrd="5" destOrd="0" presId="urn:microsoft.com/office/officeart/2005/8/layout/target3"/>
    <dgm:cxn modelId="{02198D64-2D70-4324-A213-3FD2223B1948}" type="presParOf" srcId="{2D933DCE-BBEA-46A5-98BC-CA41A7DBB761}" destId="{1804A346-BBD3-438B-AE0F-7BEBB1E2AF96}" srcOrd="6" destOrd="0" presId="urn:microsoft.com/office/officeart/2005/8/layout/target3"/>
    <dgm:cxn modelId="{E70E6C3C-F9EB-4CE5-AEDD-31D636833A3E}" type="presParOf" srcId="{2D933DCE-BBEA-46A5-98BC-CA41A7DBB761}" destId="{60CB9877-708D-4C64-AA73-CFD3F3076BC2}" srcOrd="7" destOrd="0" presId="urn:microsoft.com/office/officeart/2005/8/layout/target3"/>
    <dgm:cxn modelId="{6ABE23C8-8F58-4BC5-9860-92C5E779BF7D}" type="presParOf" srcId="{2D933DCE-BBEA-46A5-98BC-CA41A7DBB761}" destId="{347D85BD-7382-4413-9298-D06CC996458A}" srcOrd="8" destOrd="0" presId="urn:microsoft.com/office/officeart/2005/8/layout/target3"/>
    <dgm:cxn modelId="{5C6D847F-97C9-4B5B-8E76-61CB6C7ABA25}" type="presParOf" srcId="{2D933DCE-BBEA-46A5-98BC-CA41A7DBB761}" destId="{C4DD5B9C-4D9E-449D-A063-107A759DF3D1}" srcOrd="9" destOrd="0" presId="urn:microsoft.com/office/officeart/2005/8/layout/target3"/>
    <dgm:cxn modelId="{93C95982-32E2-417A-96D3-9BD2E1169BE8}" type="presParOf" srcId="{2D933DCE-BBEA-46A5-98BC-CA41A7DBB761}" destId="{CD515E15-5457-47F2-8109-A2A59D66C930}" srcOrd="10" destOrd="0" presId="urn:microsoft.com/office/officeart/2005/8/layout/target3"/>
    <dgm:cxn modelId="{82DAF7F3-953C-46EF-A43C-7F2A07469A9B}" type="presParOf" srcId="{2D933DCE-BBEA-46A5-98BC-CA41A7DBB761}" destId="{7DDB6D97-C311-42E1-B77C-B194BAE75773}" srcOrd="11" destOrd="0" presId="urn:microsoft.com/office/officeart/2005/8/layout/target3"/>
    <dgm:cxn modelId="{62F2658C-8812-415F-95E7-11111E893218}" type="presParOf" srcId="{2D933DCE-BBEA-46A5-98BC-CA41A7DBB761}" destId="{DE2B4424-17B1-4404-A13F-04051C43B79D}" srcOrd="12" destOrd="0" presId="urn:microsoft.com/office/officeart/2005/8/layout/target3"/>
    <dgm:cxn modelId="{AC6CDD5F-0924-4B03-990D-1B4F12F912B3}" type="presParOf" srcId="{2D933DCE-BBEA-46A5-98BC-CA41A7DBB761}" destId="{555607BD-8A1D-4EBB-825A-8C74A1FB0FFC}" srcOrd="13" destOrd="0" presId="urn:microsoft.com/office/officeart/2005/8/layout/target3"/>
    <dgm:cxn modelId="{8A8C6DC1-FCEA-4E16-B354-A2770ACE1C31}" type="presParOf" srcId="{2D933DCE-BBEA-46A5-98BC-CA41A7DBB761}" destId="{AAB7E4A6-9D01-402C-9D7A-6D30767F0B58}" srcOrd="14" destOrd="0" presId="urn:microsoft.com/office/officeart/2005/8/layout/target3"/>
    <dgm:cxn modelId="{3FDE94E3-13D3-470B-B500-3FF960E8CF49}" type="presParOf" srcId="{2D933DCE-BBEA-46A5-98BC-CA41A7DBB761}" destId="{359A210A-E8C9-4FD6-9BC7-434F4455A6B5}" srcOrd="15" destOrd="0" presId="urn:microsoft.com/office/officeart/2005/8/layout/target3"/>
    <dgm:cxn modelId="{B44DDE82-6F7C-4397-9E36-104A26F5D51D}" type="presParOf" srcId="{2D933DCE-BBEA-46A5-98BC-CA41A7DBB761}" destId="{36B74B1E-3C18-4C06-BA03-CB2EB266F8FF}" srcOrd="16" destOrd="0" presId="urn:microsoft.com/office/officeart/2005/8/layout/target3"/>
    <dgm:cxn modelId="{C888B21F-EB9F-4309-832E-6E9B793161EB}" type="presParOf" srcId="{2D933DCE-BBEA-46A5-98BC-CA41A7DBB761}" destId="{94413E88-B296-45A5-9057-6B5765B63A8F}" srcOrd="17" destOrd="0" presId="urn:microsoft.com/office/officeart/2005/8/layout/target3"/>
    <dgm:cxn modelId="{69E66E8F-4928-4185-94EC-C1F904802EDC}" type="presParOf" srcId="{2D933DCE-BBEA-46A5-98BC-CA41A7DBB761}" destId="{5A434D34-FA65-40B0-A4CE-3A1E2B14A215}" srcOrd="18" destOrd="0" presId="urn:microsoft.com/office/officeart/2005/8/layout/target3"/>
    <dgm:cxn modelId="{E4B64FFF-B257-4CA9-886E-B8C3806CCC6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VY_22_INOVACE_02_15_Číslovky 11 - 20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4.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9D30BF-D46C-4DA4-9DF2-0EBD70BFF855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4911FE-CFE6-4D6C-80BA-2EF2240B2E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832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156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79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474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225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496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304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13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371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056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997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242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375E7E-3BE7-4F6C-98A8-C2387C362F60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CE3EB8-F0E4-44CF-8C92-928A2127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076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904408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43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procvičení číslovek 11 – 20.</a:t>
            </a:r>
          </a:p>
          <a:p>
            <a:r>
              <a:rPr lang="cs-CZ" dirty="0" smtClean="0"/>
              <a:t>Žáci spojují číslo se slovem, píší správné číslovky, opravují chyby, učí se tvořit otázky, odpovídají na ně.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</p:txBody>
      </p:sp>
    </p:spTree>
    <p:extLst>
      <p:ext uri="{BB962C8B-B14F-4D97-AF65-F5344CB8AC3E}">
        <p14:creationId xmlns:p14="http://schemas.microsoft.com/office/powerpoint/2010/main" val="351453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11 - 20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err="1"/>
              <a:t>e</a:t>
            </a:r>
            <a:r>
              <a:rPr lang="cs-CZ" sz="5400" dirty="0" err="1" smtClean="0"/>
              <a:t>leven</a:t>
            </a:r>
            <a:r>
              <a:rPr lang="cs-CZ" sz="5400" dirty="0" smtClean="0"/>
              <a:t>             </a:t>
            </a:r>
            <a:r>
              <a:rPr lang="cs-CZ" sz="5400" dirty="0" err="1" smtClean="0"/>
              <a:t>twelve</a:t>
            </a:r>
            <a:r>
              <a:rPr lang="cs-CZ" sz="5400" dirty="0" smtClean="0"/>
              <a:t>            </a:t>
            </a:r>
            <a:r>
              <a:rPr lang="cs-CZ" sz="5400" dirty="0" err="1" smtClean="0"/>
              <a:t>thirteen</a:t>
            </a:r>
            <a:r>
              <a:rPr lang="cs-CZ" sz="5400" dirty="0" smtClean="0"/>
              <a:t>          </a:t>
            </a:r>
            <a:r>
              <a:rPr lang="cs-CZ" sz="5400" dirty="0" err="1" smtClean="0"/>
              <a:t>fourteen</a:t>
            </a:r>
            <a:r>
              <a:rPr lang="cs-CZ" sz="5400" dirty="0" smtClean="0"/>
              <a:t>         </a:t>
            </a:r>
            <a:r>
              <a:rPr lang="cs-CZ" sz="5400" dirty="0" err="1" smtClean="0"/>
              <a:t>fifteen</a:t>
            </a:r>
            <a:r>
              <a:rPr lang="cs-CZ" sz="5400" dirty="0" smtClean="0"/>
              <a:t>             </a:t>
            </a:r>
            <a:r>
              <a:rPr lang="cs-CZ" sz="5400" dirty="0" err="1" smtClean="0"/>
              <a:t>sixteen</a:t>
            </a:r>
            <a:r>
              <a:rPr lang="cs-CZ" sz="5400" dirty="0" smtClean="0"/>
              <a:t>  </a:t>
            </a:r>
            <a:r>
              <a:rPr lang="cs-CZ" sz="5400" dirty="0" err="1" smtClean="0"/>
              <a:t>seventeen</a:t>
            </a:r>
            <a:r>
              <a:rPr lang="cs-CZ" sz="5400" dirty="0"/>
              <a:t> </a:t>
            </a:r>
            <a:r>
              <a:rPr lang="cs-CZ" sz="5400" dirty="0" smtClean="0"/>
              <a:t>     </a:t>
            </a:r>
            <a:r>
              <a:rPr lang="cs-CZ" sz="5400" dirty="0" err="1" smtClean="0"/>
              <a:t>eighteen</a:t>
            </a:r>
            <a:r>
              <a:rPr lang="cs-CZ" sz="5400" dirty="0" smtClean="0"/>
              <a:t>       </a:t>
            </a:r>
            <a:r>
              <a:rPr lang="cs-CZ" sz="5400" dirty="0" err="1" smtClean="0"/>
              <a:t>nineteen</a:t>
            </a:r>
            <a:r>
              <a:rPr lang="cs-CZ" sz="5400" dirty="0" smtClean="0"/>
              <a:t>         </a:t>
            </a:r>
            <a:r>
              <a:rPr lang="cs-CZ" sz="5400" dirty="0" err="1" smtClean="0"/>
              <a:t>twenty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537890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 ČAROU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Eleven</a:t>
            </a:r>
            <a:r>
              <a:rPr lang="cs-CZ" dirty="0" smtClean="0"/>
              <a:t>                                           </a:t>
            </a:r>
            <a:r>
              <a:rPr lang="cs-CZ" sz="3800" b="1" dirty="0" smtClean="0"/>
              <a:t>18</a:t>
            </a:r>
          </a:p>
          <a:p>
            <a:pPr marL="0" indent="0">
              <a:buNone/>
            </a:pPr>
            <a:r>
              <a:rPr lang="cs-CZ" dirty="0" err="1" smtClean="0"/>
              <a:t>Twelve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Thirteen</a:t>
            </a:r>
            <a:r>
              <a:rPr lang="cs-CZ" dirty="0" smtClean="0"/>
              <a:t>                </a:t>
            </a:r>
            <a:r>
              <a:rPr lang="cs-CZ" b="1" dirty="0" smtClean="0"/>
              <a:t>16                                       </a:t>
            </a:r>
            <a:r>
              <a:rPr lang="cs-CZ" sz="4700" b="1" dirty="0" smtClean="0"/>
              <a:t>17</a:t>
            </a:r>
          </a:p>
          <a:p>
            <a:pPr marL="0" indent="0">
              <a:buNone/>
            </a:pPr>
            <a:r>
              <a:rPr lang="cs-CZ" dirty="0" err="1" smtClean="0"/>
              <a:t>Fourteen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Fifteen</a:t>
            </a:r>
            <a:r>
              <a:rPr lang="cs-CZ" dirty="0" smtClean="0"/>
              <a:t>                       </a:t>
            </a:r>
            <a:r>
              <a:rPr lang="cs-CZ" b="1" dirty="0" smtClean="0"/>
              <a:t>11                                                           20</a:t>
            </a:r>
          </a:p>
          <a:p>
            <a:pPr marL="0" indent="0">
              <a:buNone/>
            </a:pPr>
            <a:r>
              <a:rPr lang="cs-CZ" dirty="0" err="1" smtClean="0"/>
              <a:t>Sixteen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Seventeen</a:t>
            </a:r>
            <a:r>
              <a:rPr lang="cs-CZ" dirty="0" smtClean="0"/>
              <a:t>                                        </a:t>
            </a:r>
            <a:r>
              <a:rPr lang="cs-CZ" sz="2800" b="1" dirty="0" smtClean="0"/>
              <a:t>12</a:t>
            </a:r>
            <a:r>
              <a:rPr lang="cs-CZ" sz="2800" dirty="0" smtClean="0"/>
              <a:t>   </a:t>
            </a:r>
            <a:r>
              <a:rPr lang="cs-CZ" dirty="0" smtClean="0"/>
              <a:t>                    </a:t>
            </a:r>
            <a:r>
              <a:rPr lang="cs-CZ" sz="4700" b="1" dirty="0" smtClean="0"/>
              <a:t>13</a:t>
            </a:r>
          </a:p>
          <a:p>
            <a:pPr marL="0" indent="0">
              <a:buNone/>
            </a:pPr>
            <a:r>
              <a:rPr lang="cs-CZ" dirty="0" err="1" smtClean="0"/>
              <a:t>Eighteen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Nineteen</a:t>
            </a:r>
            <a:r>
              <a:rPr lang="cs-CZ" dirty="0" smtClean="0"/>
              <a:t>              </a:t>
            </a:r>
            <a:r>
              <a:rPr lang="cs-CZ" b="1" dirty="0" smtClean="0"/>
              <a:t>14                                          15</a:t>
            </a:r>
          </a:p>
          <a:p>
            <a:pPr marL="0" indent="0">
              <a:buNone/>
            </a:pPr>
            <a:r>
              <a:rPr lang="cs-CZ" dirty="0" err="1" smtClean="0"/>
              <a:t>Twenty</a:t>
            </a:r>
            <a:r>
              <a:rPr lang="cs-CZ" dirty="0" smtClean="0"/>
              <a:t>                                         </a:t>
            </a:r>
            <a:r>
              <a:rPr lang="cs-CZ" sz="4100" b="1" dirty="0" smtClean="0"/>
              <a:t>19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10155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ČTI A NAPIŠ ČÍSLOVKU, KTERÁ ODPOVÍDÁ SLOVU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Eleven</a:t>
            </a:r>
            <a:r>
              <a:rPr lang="cs-CZ" dirty="0" smtClean="0"/>
              <a:t> -</a:t>
            </a:r>
          </a:p>
          <a:p>
            <a:r>
              <a:rPr lang="cs-CZ" dirty="0" err="1" smtClean="0"/>
              <a:t>Twelve</a:t>
            </a:r>
            <a:r>
              <a:rPr lang="cs-CZ" dirty="0" smtClean="0"/>
              <a:t> -</a:t>
            </a:r>
          </a:p>
          <a:p>
            <a:r>
              <a:rPr lang="cs-CZ" dirty="0" err="1" smtClean="0"/>
              <a:t>Thirteen</a:t>
            </a:r>
            <a:r>
              <a:rPr lang="cs-CZ" dirty="0" smtClean="0"/>
              <a:t> -</a:t>
            </a:r>
          </a:p>
          <a:p>
            <a:r>
              <a:rPr lang="cs-CZ" dirty="0" err="1" smtClean="0"/>
              <a:t>Fourteen</a:t>
            </a:r>
            <a:r>
              <a:rPr lang="cs-CZ" dirty="0" smtClean="0"/>
              <a:t> -</a:t>
            </a:r>
          </a:p>
          <a:p>
            <a:r>
              <a:rPr lang="cs-CZ" dirty="0" err="1" smtClean="0"/>
              <a:t>Fifteen</a:t>
            </a:r>
            <a:r>
              <a:rPr lang="cs-CZ" dirty="0" smtClean="0"/>
              <a:t> -</a:t>
            </a:r>
          </a:p>
          <a:p>
            <a:r>
              <a:rPr lang="cs-CZ" dirty="0" err="1" smtClean="0"/>
              <a:t>Sixteen</a:t>
            </a:r>
            <a:r>
              <a:rPr lang="cs-CZ" dirty="0" smtClean="0"/>
              <a:t> -</a:t>
            </a:r>
          </a:p>
          <a:p>
            <a:r>
              <a:rPr lang="cs-CZ" dirty="0" err="1" smtClean="0"/>
              <a:t>Seventeen</a:t>
            </a:r>
            <a:r>
              <a:rPr lang="cs-CZ" dirty="0" smtClean="0"/>
              <a:t> -</a:t>
            </a:r>
          </a:p>
          <a:p>
            <a:r>
              <a:rPr lang="cs-CZ" dirty="0" err="1" smtClean="0"/>
              <a:t>Eighteen</a:t>
            </a:r>
            <a:r>
              <a:rPr lang="cs-CZ" dirty="0" smtClean="0"/>
              <a:t> -</a:t>
            </a:r>
          </a:p>
          <a:p>
            <a:r>
              <a:rPr lang="cs-CZ" dirty="0" err="1" smtClean="0"/>
              <a:t>Nineteen</a:t>
            </a:r>
            <a:r>
              <a:rPr lang="cs-CZ" dirty="0" smtClean="0"/>
              <a:t> -</a:t>
            </a:r>
          </a:p>
          <a:p>
            <a:r>
              <a:rPr lang="cs-CZ" dirty="0" err="1" smtClean="0"/>
              <a:t>Twenty</a:t>
            </a:r>
            <a:r>
              <a:rPr lang="cs-CZ" dirty="0" smtClean="0"/>
              <a:t> -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8514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 NINETEN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TVENTY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ELEWEN</a:t>
            </a:r>
          </a:p>
          <a:p>
            <a:pPr marL="0" indent="0">
              <a:buNone/>
            </a:pPr>
            <a:r>
              <a:rPr lang="cs-CZ" dirty="0" smtClean="0"/>
              <a:t>      EIJHTEEN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SIKSTEEN</a:t>
            </a:r>
          </a:p>
          <a:p>
            <a:pPr marL="0" indent="0">
              <a:buNone/>
            </a:pPr>
            <a:r>
              <a:rPr lang="cs-CZ" dirty="0" smtClean="0"/>
              <a:t>                  TVELWE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THIRTEEN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FIVETEEN</a:t>
            </a:r>
          </a:p>
          <a:p>
            <a:pPr marL="0" indent="0">
              <a:buNone/>
            </a:pPr>
            <a:r>
              <a:rPr lang="cs-CZ" dirty="0" smtClean="0"/>
              <a:t>   FOURTEEEN</a:t>
            </a:r>
          </a:p>
          <a:p>
            <a:pPr marL="0" indent="0">
              <a:buNone/>
            </a:pPr>
            <a:r>
              <a:rPr lang="cs-CZ" dirty="0" smtClean="0"/>
              <a:t>                                   SEVNTEEN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190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 otázky a odpovídej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….?                               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blue?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3068960"/>
            <a:ext cx="1058416" cy="12024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11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2919224"/>
            <a:ext cx="1080120" cy="10858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12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6948264" y="3573016"/>
            <a:ext cx="1155456" cy="11445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19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7525992" y="1916832"/>
            <a:ext cx="1034928" cy="115212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14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5705048" y="2132856"/>
            <a:ext cx="980336" cy="12062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13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5247848" y="4376112"/>
            <a:ext cx="1124352" cy="129692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18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7525992" y="5017720"/>
            <a:ext cx="1090248" cy="11125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20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3851920" y="5017720"/>
            <a:ext cx="1080120" cy="112588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17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2555776" y="4123928"/>
            <a:ext cx="1030600" cy="110527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16</a:t>
            </a:r>
            <a:endParaRPr lang="cs-CZ" sz="4400" dirty="0"/>
          </a:p>
        </p:txBody>
      </p:sp>
      <p:sp>
        <p:nvSpPr>
          <p:cNvPr id="13" name="Obdélník 12"/>
          <p:cNvSpPr/>
          <p:nvPr/>
        </p:nvSpPr>
        <p:spPr>
          <a:xfrm>
            <a:off x="971600" y="5017720"/>
            <a:ext cx="1224136" cy="11125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15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646579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číslovky anglicky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E_ _ _ E _</a:t>
            </a:r>
          </a:p>
          <a:p>
            <a:r>
              <a:rPr lang="cs-CZ" dirty="0" smtClean="0"/>
              <a:t>T _ _ _ V _</a:t>
            </a:r>
          </a:p>
          <a:p>
            <a:r>
              <a:rPr lang="cs-CZ" dirty="0" smtClean="0"/>
              <a:t>T _ _ _ _ E </a:t>
            </a:r>
            <a:r>
              <a:rPr lang="cs-CZ" dirty="0" err="1" smtClean="0"/>
              <a:t>E</a:t>
            </a:r>
            <a:r>
              <a:rPr lang="cs-CZ" dirty="0" smtClean="0"/>
              <a:t> N</a:t>
            </a:r>
          </a:p>
          <a:p>
            <a:r>
              <a:rPr lang="cs-CZ" dirty="0" smtClean="0"/>
              <a:t>F _ _ _ _ E </a:t>
            </a:r>
            <a:r>
              <a:rPr lang="cs-CZ" dirty="0" err="1" smtClean="0"/>
              <a:t>E</a:t>
            </a:r>
            <a:r>
              <a:rPr lang="cs-CZ" dirty="0" smtClean="0"/>
              <a:t> _</a:t>
            </a:r>
          </a:p>
          <a:p>
            <a:r>
              <a:rPr lang="cs-CZ" dirty="0" smtClean="0"/>
              <a:t>F _ _ T _ _ _</a:t>
            </a:r>
          </a:p>
          <a:p>
            <a:r>
              <a:rPr lang="cs-CZ" dirty="0" smtClean="0"/>
              <a:t>S I _ _ _ _ _ </a:t>
            </a:r>
          </a:p>
          <a:p>
            <a:r>
              <a:rPr lang="cs-CZ" dirty="0" smtClean="0"/>
              <a:t>S E V _ _ _ _ _ _ </a:t>
            </a:r>
          </a:p>
          <a:p>
            <a:r>
              <a:rPr lang="cs-CZ" dirty="0" smtClean="0"/>
              <a:t>E _ G _ T _ _ _</a:t>
            </a:r>
          </a:p>
          <a:p>
            <a:r>
              <a:rPr lang="cs-CZ" dirty="0" smtClean="0"/>
              <a:t>N _ N _ _ _ _ _</a:t>
            </a:r>
          </a:p>
          <a:p>
            <a:r>
              <a:rPr lang="cs-CZ" dirty="0" smtClean="0"/>
              <a:t>T _ E _ _ 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71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300</Words>
  <Application>Microsoft Office PowerPoint</Application>
  <PresentationFormat>Předvádění na obrazovce (4:3)</PresentationFormat>
  <Paragraphs>71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ČÍSLOVKY 11 - 20</vt:lpstr>
      <vt:lpstr>SPOJ ČAROU </vt:lpstr>
      <vt:lpstr>ČTI A NAPIŠ ČÍSLOVKU, KTERÁ ODPOVÍDÁ SLOVU</vt:lpstr>
      <vt:lpstr>OPRAV CHYBY</vt:lpstr>
      <vt:lpstr>Tvoř otázky a odpovídej</vt:lpstr>
      <vt:lpstr>Napiš číslovky anglicky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 11 – 20 Čti a napiš</dc:title>
  <dc:creator>Leona</dc:creator>
  <cp:lastModifiedBy>Leona</cp:lastModifiedBy>
  <cp:revision>7</cp:revision>
  <dcterms:created xsi:type="dcterms:W3CDTF">2012-04-22T15:57:22Z</dcterms:created>
  <dcterms:modified xsi:type="dcterms:W3CDTF">2012-09-15T16:25:29Z</dcterms:modified>
</cp:coreProperties>
</file>