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6"/>
  </p:notes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E8FD55-F24D-4D40-9CE3-C8A29E5CB969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B6E825-0FAE-4308-A542-34BEB6D2AF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43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B6E825-0FAE-4308-A542-34BEB6D2AF6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611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777379B-DF04-472D-94B7-FDAFE241E997}" type="datetimeFigureOut">
              <a:rPr lang="cs-CZ" smtClean="0"/>
              <a:t>20.12.2011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B8F8DD5-5027-496F-BA54-EADCF54347F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400506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63688" y="836712"/>
            <a:ext cx="557479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Název školy: ZŠ Varnsdorf, Edisonova 2821, okres Děčín, příspěvková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organizace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Využití ICT, výtvarná výchova, Abstraktní umění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Autor</a:t>
            </a:r>
            <a:r>
              <a:rPr lang="cs-CZ" dirty="0">
                <a:latin typeface="Arial" pitchFamily="34" charset="0"/>
                <a:cs typeface="Arial" pitchFamily="34" charset="0"/>
              </a:rPr>
              <a:t>: 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Olga Pasovská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VY_32_INOVACE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__20/IX.SADA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Anotace: </a:t>
            </a:r>
            <a:r>
              <a:rPr lang="cs-CZ" dirty="0"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stupně, </a:t>
            </a:r>
            <a:r>
              <a:rPr lang="cs-CZ" dirty="0">
                <a:latin typeface="Arial" pitchFamily="34" charset="0"/>
                <a:cs typeface="Arial" pitchFamily="34" charset="0"/>
              </a:rPr>
              <a:t>slouží k výkladu učiva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Abstraktní umění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Období: září-prosinec 2011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 </a:t>
            </a:r>
          </a:p>
        </p:txBody>
      </p:sp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301208"/>
            <a:ext cx="5718810" cy="12439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73280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ABSTRAKTNÍ</a:t>
            </a:r>
            <a:r>
              <a:rPr lang="cs-CZ" sz="2700" dirty="0" smtClean="0"/>
              <a:t>(NEFIGURATIVNÍ)</a:t>
            </a:r>
            <a:r>
              <a:rPr lang="cs-CZ" dirty="0" smtClean="0"/>
              <a:t> UMĚNÍ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556792"/>
            <a:ext cx="7467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! Ve vyhledávači Google nastav heslo </a:t>
            </a:r>
            <a:r>
              <a:rPr lang="cs-CZ" sz="2000" b="1" dirty="0" smtClean="0"/>
              <a:t>„obrázky“, </a:t>
            </a:r>
            <a:r>
              <a:rPr lang="cs-CZ" sz="2000" b="1" dirty="0"/>
              <a:t>použij klíčové slovo </a:t>
            </a:r>
            <a:r>
              <a:rPr lang="cs-CZ" sz="2000" b="1" dirty="0" smtClean="0"/>
              <a:t>„abstraktní umění“ </a:t>
            </a:r>
            <a:r>
              <a:rPr lang="cs-CZ" sz="2000" b="1" dirty="0"/>
              <a:t>a </a:t>
            </a:r>
            <a:r>
              <a:rPr lang="cs-CZ" sz="2000" b="1" dirty="0" smtClean="0"/>
              <a:t>seznam se s některými díly </a:t>
            </a:r>
            <a:r>
              <a:rPr lang="cs-CZ" sz="2000" b="1" dirty="0"/>
              <a:t>tvůrců tohoto stylu</a:t>
            </a:r>
            <a:r>
              <a:rPr lang="cs-CZ" b="1" dirty="0" smtClean="0"/>
              <a:t>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800" dirty="0" smtClean="0"/>
              <a:t>umění nefigurativní, nekonkrétní, neobjektové, někdy označované jako „čisté“, nezobrazuje žádný objekt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800" dirty="0"/>
              <a:t>d</a:t>
            </a:r>
            <a:r>
              <a:rPr lang="cs-CZ" sz="2800" dirty="0" smtClean="0"/>
              <a:t>va proudy </a:t>
            </a:r>
            <a:r>
              <a:rPr lang="cs-CZ" sz="2200" dirty="0" smtClean="0"/>
              <a:t>	</a:t>
            </a:r>
          </a:p>
          <a:p>
            <a:pPr marL="0" indent="0">
              <a:buNone/>
            </a:pPr>
            <a:r>
              <a:rPr lang="cs-CZ" sz="2200" dirty="0" smtClean="0"/>
              <a:t>	1. vychází ze skutečnosti, ale nezobrazuje ji konkrétně, barevnost a tvar zjednodušeny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2. nevychází ze skutečnosti, důležité základní výtvarné prvky – tvar, obrys, barva, světlo, linka, křivka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0145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/>
              <a:t>TVŮRCI  ABSTRAKTNÍHO  UMĚNÍ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>
            <a:normAutofit fontScale="40000" lnSpcReduction="20000"/>
          </a:bodyPr>
          <a:lstStyle/>
          <a:p>
            <a:r>
              <a:rPr lang="cs-CZ" sz="5900" dirty="0" smtClean="0"/>
              <a:t>Vasilij </a:t>
            </a:r>
            <a:r>
              <a:rPr lang="cs-CZ" sz="5900" dirty="0" err="1" smtClean="0"/>
              <a:t>Kandinskij</a:t>
            </a:r>
            <a:r>
              <a:rPr lang="cs-CZ" sz="5900" dirty="0" smtClean="0"/>
              <a:t> </a:t>
            </a:r>
            <a:r>
              <a:rPr lang="cs-CZ" sz="4000" dirty="0" smtClean="0"/>
              <a:t>(zakladatel</a:t>
            </a:r>
            <a:r>
              <a:rPr lang="cs-CZ" dirty="0" smtClean="0"/>
              <a:t>)</a:t>
            </a:r>
          </a:p>
          <a:p>
            <a:pPr marL="36576" indent="0">
              <a:buNone/>
            </a:pPr>
            <a:r>
              <a:rPr lang="cs-CZ" sz="3400" dirty="0" smtClean="0"/>
              <a:t>! Více najdeš na stránkách</a:t>
            </a:r>
            <a:r>
              <a:rPr lang="cs-CZ" sz="2400" dirty="0" smtClean="0"/>
              <a:t>:</a:t>
            </a:r>
            <a:r>
              <a:rPr lang="cs-CZ" sz="2400" dirty="0"/>
              <a:t> </a:t>
            </a:r>
            <a:r>
              <a:rPr lang="cs-CZ" sz="1900" dirty="0" smtClean="0"/>
              <a:t>http</a:t>
            </a:r>
            <a:r>
              <a:rPr lang="cs-CZ" sz="1900" dirty="0"/>
              <a:t>://www.google.cz/search?q=vasilij+kandinskij&amp;hl=cs&amp;prmd=imvnso&amp;tbm=isch&amp;tbo=u&amp;source=univ&amp;sa=X&amp;ei=r87hTou2NIiBOqTY6bwE&amp;ved=0CCwQsAQ&amp;biw=1366&amp;bih=608</a:t>
            </a:r>
            <a:endParaRPr lang="cs-CZ" sz="1900" dirty="0" smtClean="0"/>
          </a:p>
          <a:p>
            <a:r>
              <a:rPr lang="cs-CZ" sz="5900" dirty="0" smtClean="0"/>
              <a:t>Kazimír </a:t>
            </a:r>
            <a:r>
              <a:rPr lang="cs-CZ" sz="5900" dirty="0" err="1" smtClean="0"/>
              <a:t>Severinovič</a:t>
            </a:r>
            <a:r>
              <a:rPr lang="cs-CZ" sz="5900" dirty="0" smtClean="0"/>
              <a:t> </a:t>
            </a:r>
            <a:r>
              <a:rPr lang="cs-CZ" sz="5900" dirty="0" err="1" smtClean="0"/>
              <a:t>Malevič</a:t>
            </a:r>
            <a:r>
              <a:rPr lang="cs-CZ" sz="5900" dirty="0" smtClean="0"/>
              <a:t> </a:t>
            </a:r>
            <a:r>
              <a:rPr lang="cs-CZ" sz="4000" dirty="0" smtClean="0"/>
              <a:t>(zakladatel)</a:t>
            </a:r>
          </a:p>
          <a:p>
            <a:pPr marL="36576" indent="0">
              <a:buNone/>
            </a:pPr>
            <a:r>
              <a:rPr lang="cs-CZ" sz="3400" dirty="0" smtClean="0"/>
              <a:t>! Více najdeš na </a:t>
            </a:r>
            <a:r>
              <a:rPr lang="cs-CZ" sz="3400" dirty="0"/>
              <a:t>stránkách</a:t>
            </a:r>
            <a:r>
              <a:rPr lang="cs-CZ" sz="2600" dirty="0"/>
              <a:t>: </a:t>
            </a:r>
            <a:r>
              <a:rPr lang="cs-CZ" sz="1900" dirty="0"/>
              <a:t>http://www.google.cz/search?q=obr%C3%A1zky+abstraktn%C3%AD+um%C4%9Bn%C3%AD&amp;hl=cs&amp;prmd=imvns&amp;tbm=isch&amp;tbo=u&amp;source=univ&amp;sa=X&amp;ei=7x7fTsuUPIP34QTjlpmTBw&amp;sqi=2&amp;ved=0CDEQsAQ&amp;biw=1366&amp;bih=627#hl=cs&amp;tbm=isch&amp;sa=1&amp;q=abstraktn%C3%AD+mal%C3%AD%C5%99+malevi%C4%8D+obr%C3%A1zky&amp;pbx=1&amp;oq=abstraktn%C3%AD+mal%C3%AD%C5%99+malevi%C4%8D+obr%C3%A1zky&amp;aq=f&amp;aqi=&amp;aql=&amp;gs_sm=s&amp;gs_upl=32754l36553l0l38724l8l8l0l6l0l0l472l854l3-1.1l2l0&amp;bav=on.2,or.r_gc.r_pw.,cf.osb&amp;fp=33f898b4f2e5b920&amp;biw=1366&amp;bih=627</a:t>
            </a:r>
          </a:p>
          <a:p>
            <a:r>
              <a:rPr lang="cs-CZ" sz="5900" dirty="0" smtClean="0"/>
              <a:t>František Kupka</a:t>
            </a:r>
          </a:p>
          <a:p>
            <a:pPr marL="36576" indent="0">
              <a:buNone/>
            </a:pPr>
            <a:r>
              <a:rPr lang="cs-CZ" sz="3300" dirty="0" smtClean="0"/>
              <a:t>! Více na stránkách:</a:t>
            </a:r>
          </a:p>
          <a:p>
            <a:pPr marL="36576" indent="0">
              <a:buNone/>
            </a:pPr>
            <a:r>
              <a:rPr lang="cs-CZ" sz="1900" dirty="0"/>
              <a:t>http://www.google.cz/search?q=obr%C3%A1zky+abstraktn%C3%AD+um%C4%9Bn%C3%AD&amp;hl=cs&amp;prmd=imvns&amp;tbm=isch&amp;tbo=u&amp;source=univ&amp;sa=X&amp;ei=7x7fTsuUPIP34QTjlpmTBw&amp;sqi=2&amp;ved=0CDEQsAQ&amp;biw=1366&amp;bih=627#hl=cs&amp;tbm=isch&amp;sa=1&amp;q=abstraktn%C3%AD+mal%C3%AD%C5%99+franti%C5%A1ek+kupka&amp;pbx=1&amp;oq=abstraktn%C3%AD+mal%C3%AD%C5%99+franti%C5%A1ek+kupka&amp;aq=f&amp;aqi=&amp;aql=&amp;gs_sm=s&amp;gs_upl=41044l57847l2l60149l28l28l1l27l0l0l0l0ll0l0&amp;bav=on.2,or.r_gc.r_pw.,cf.osb&amp;fp=414b6c2d9d64a36e&amp;biw=1366&amp;bih=608</a:t>
            </a:r>
            <a:endParaRPr lang="cs-CZ" sz="1900" dirty="0" smtClean="0"/>
          </a:p>
          <a:p>
            <a:r>
              <a:rPr lang="cs-CZ" sz="5900" dirty="0" smtClean="0"/>
              <a:t>Zdeněk Sýkora</a:t>
            </a:r>
          </a:p>
          <a:p>
            <a:pPr marL="36576" indent="0">
              <a:buNone/>
            </a:pPr>
            <a:r>
              <a:rPr lang="cs-CZ" sz="3400" dirty="0" smtClean="0"/>
              <a:t>! Více na </a:t>
            </a:r>
            <a:r>
              <a:rPr lang="cs-CZ" sz="3400" dirty="0"/>
              <a:t>stránkách</a:t>
            </a:r>
            <a:r>
              <a:rPr lang="cs-CZ" sz="2400" dirty="0"/>
              <a:t>: </a:t>
            </a:r>
            <a:r>
              <a:rPr lang="cs-CZ" sz="1900" dirty="0"/>
              <a:t>http://www.google.cz/search?q=obr%C3%A1zky+abstraktn%C3%AD+um%C4%9Bn%C3%AD&amp;hl=cs&amp;prmd=imvns&amp;tbm=isch&amp;tbo=u&amp;source=univ&amp;sa=X&amp;ei=7x7fTsuUPIP34QTjlpmTBw&amp;sqi=2&amp;ved=0CDEQsAQ&amp;biw=1366&amp;bih=627#hl=cs&amp;tbm=isch&amp;sa=1&amp;q=abstraktn%C3%AD+mal%C3%AD%C5%99+zden%C4%9Bk+s%C3%BDkora&amp;pbx=1&amp;oq=abstraktn%C3%AD+mal%C3%AD%C5%99+zden%C4%9Bk+s%C3%BDkora&amp;aq=f&amp;aqi=&amp;aql=&amp;gs_sm=s&amp;gs_upl=168322l177776l0l180836l28l27l0l13l0l3l159l1504l6.8l14l0&amp;bav=on.2,or.r_gc.r_pw.,cf.osb&amp;fp=414b6c2d9d64a36e&amp;biw=1366&amp;bih=608</a:t>
            </a:r>
            <a:endParaRPr lang="cs-CZ" sz="19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4500" dirty="0" smtClean="0"/>
              <a:t>!ZKOPÍRUJ JEDNOTLIVÉ ADRESY, TY ZADEJ DO INTERNETOVÉHO VYHLEDÁVAČE A PROHLÉDNI SI DÍLA UVEDENÝCH  AUTORŮ</a:t>
            </a:r>
            <a:r>
              <a:rPr lang="cs-CZ" sz="18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7460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229200"/>
            <a:ext cx="5718810" cy="124396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971600" y="764704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11754" y="1239490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http://cs.wikipedia.org/wiki/Abstraktn%C3%AD_um%C4%9Bn%C3%AD</a:t>
            </a:r>
          </a:p>
        </p:txBody>
      </p:sp>
      <p:sp>
        <p:nvSpPr>
          <p:cNvPr id="6" name="Obdélník 5"/>
          <p:cNvSpPr/>
          <p:nvPr/>
        </p:nvSpPr>
        <p:spPr>
          <a:xfrm>
            <a:off x="2789609" y="764704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 smtClean="0"/>
              <a:t>http://www.google.cz/search?q=obr%C3%A1zky+abstraktn%C3%AD+um%C4%9Bn%C3%AD&amp;hl=cs&amp;prmd=imvns&amp;tbm=isch&amp;tbo=u&amp;source=univ&amp;sa=X&amp;ei=7x7fTsuUPIP34QTjlpmTBw&amp;sqi=2&amp;ved=0CDEQsAQ&amp;biw=1366&amp;bih=627</a:t>
            </a:r>
            <a:endParaRPr lang="cs-CZ" sz="9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8756" y="4658923"/>
            <a:ext cx="2086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 07.11.2011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21883" y="1795755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900" dirty="0"/>
              <a:t>http://www.google.cz/search?q=vasilij+kandinskij&amp;hl=cs&amp;prmd=imvnso&amp;tbm=isch&amp;tbo=u&amp;source=univ&amp;sa=X&amp;ei=r87hTou2NIiBOqTY6bwE&amp;ved=0CCwQsAQ&amp;biw=1366&amp;bih=608</a:t>
            </a:r>
          </a:p>
        </p:txBody>
      </p:sp>
      <p:sp>
        <p:nvSpPr>
          <p:cNvPr id="8" name="Obdélník 7"/>
          <p:cNvSpPr/>
          <p:nvPr/>
        </p:nvSpPr>
        <p:spPr>
          <a:xfrm>
            <a:off x="2773025" y="2292235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pPr marL="36576" indent="0">
              <a:buNone/>
            </a:pPr>
            <a:r>
              <a:rPr lang="cs-CZ" sz="700" dirty="0"/>
              <a:t>http://www.google.cz/search?q=obr%C3%A1zky+abstraktn%C3%AD+um%C4%9Bn%C3%AD&amp;hl=cs&amp;prmd=imvns&amp;tbm=isch&amp;tbo=u&amp;source=univ&amp;sa=X&amp;ei=7x7fTsuUPIP34QTjlpmTBw&amp;sqi=2&amp;ved=0CDEQsAQ&amp;biw=1366&amp;bih=627#hl=cs&amp;tbm=isch&amp;sa=1&amp;q=abstraktn%C3%AD+mal%C3%AD%C5%99+malevi%C4%8D+obr%C3%A1zky&amp;pbx=1&amp;oq=abstraktn%C3%AD+mal%C3%AD%C5%99+malevi%C4%8D+obr%C3%A1zky&amp;aq=f&amp;aqi=&amp;aql=&amp;gs_sm=s&amp;gs_upl=32754l36553l0l38724l8l8l0l6l0l0l472l854l3-1.1l2l0&amp;bav=on.2,or.r_gc.r_pw.,cf.osb&amp;fp=33f898b4f2e5b920&amp;biw=1366&amp;bih=627</a:t>
            </a:r>
          </a:p>
        </p:txBody>
      </p:sp>
      <p:sp>
        <p:nvSpPr>
          <p:cNvPr id="9" name="Obdélník 8"/>
          <p:cNvSpPr/>
          <p:nvPr/>
        </p:nvSpPr>
        <p:spPr>
          <a:xfrm>
            <a:off x="2773025" y="3042250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6576" indent="0">
              <a:buNone/>
            </a:pPr>
            <a:r>
              <a:rPr lang="cs-CZ" sz="800" dirty="0"/>
              <a:t>http://www.google.cz/search?q=obr%C3%A1zky+abstraktn%C3%AD+um%C4%9Bn%C3%AD&amp;hl=cs&amp;prmd=imvns&amp;tbm=isch&amp;tbo=u&amp;source=univ&amp;sa=X&amp;ei=7x7fTsuUPIP34QTjlpmTBw&amp;sqi=2&amp;ved=0CDEQsAQ&amp;biw=1366&amp;bih=627#hl=cs&amp;tbm=isch&amp;sa=1&amp;q=abstraktn%C3%AD+mal%C3%AD%C5%99+franti%C5%A1ek+kupka&amp;pbx=1&amp;oq=abstraktn%C3%AD+mal%C3%AD%C5%99+franti%C5%A1ek+kupka&amp;aq=f&amp;aqi=&amp;aql=&amp;gs_sm=s&amp;gs_upl=41044l57847l2l60149l28l28l1l27l0l0l0l0ll0l0&amp;bav=on.2,or.r_gc.r_pw.,cf.osb&amp;fp=414b6c2d9d64a36e&amp;biw=1366&amp;bih=608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773025" y="3873247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pPr marL="36576" indent="0">
              <a:buNone/>
            </a:pPr>
            <a:r>
              <a:rPr lang="cs-CZ" sz="700" dirty="0"/>
              <a:t>http://www.google.cz/search?q=obr%C3%A1zky+abstraktn%C3%AD+um%C4%9Bn%C3%AD&amp;hl=cs&amp;prmd=imvns&amp;tbm=isch&amp;tbo=u&amp;source=univ&amp;sa=X&amp;ei=7x7fTsuUPIP34QTjlpmTBw&amp;sqi=2&amp;ved=0CDEQsAQ&amp;biw=1366&amp;bih=627#hl=cs&amp;tbm=isch&amp;sa=1&amp;q=abstraktn%C3%AD+mal%C3%AD%C5%99+zden%C4%9Bk+s%C3%BDkora&amp;pbx=1&amp;oq=abstraktn%C3%AD+mal%C3%AD%C5%99+zden%C4%9Bk+s%C3%BDkora&amp;aq=f&amp;aqi=&amp;aql=&amp;gs_sm=s&amp;gs_upl=168322l177776l0l180836l28l27l0l13l0l3l159l1504l6.8l14l0&amp;bav=on.2,or.r_gc.r_pw.,cf.osb&amp;fp=414b6c2d9d64a36e&amp;biw=1366&amp;bih=608</a:t>
            </a:r>
          </a:p>
        </p:txBody>
      </p:sp>
    </p:spTree>
    <p:extLst>
      <p:ext uri="{BB962C8B-B14F-4D97-AF65-F5344CB8AC3E}">
        <p14:creationId xmlns:p14="http://schemas.microsoft.com/office/powerpoint/2010/main" val="1728009821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206</TotalTime>
  <Words>176</Words>
  <Application>Microsoft Office PowerPoint</Application>
  <PresentationFormat>Předvádění na obrazovce (4:3)</PresentationFormat>
  <Paragraphs>36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Technický</vt:lpstr>
      <vt:lpstr>Prezentace aplikace PowerPoint</vt:lpstr>
      <vt:lpstr>ABSTRAKTNÍ(NEFIGURATIVNÍ) UMĚNÍ</vt:lpstr>
      <vt:lpstr>TVŮRCI  ABSTRAKTNÍHO  UMĚNÍ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Jazyk Autor: Mgr. Olga Pasovská Název materiálu: VY_32_INOVACE_01/IV. SADA</dc:title>
  <dc:creator>Ucitele4</dc:creator>
  <cp:lastModifiedBy>Ucitele4</cp:lastModifiedBy>
  <cp:revision>36</cp:revision>
  <dcterms:created xsi:type="dcterms:W3CDTF">2011-11-04T09:30:49Z</dcterms:created>
  <dcterms:modified xsi:type="dcterms:W3CDTF">2011-12-20T16:51:47Z</dcterms:modified>
</cp:coreProperties>
</file>