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2" r:id="rId2"/>
    <p:sldId id="263" r:id="rId3"/>
    <p:sldId id="256" r:id="rId4"/>
    <p:sldId id="257" r:id="rId5"/>
    <p:sldId id="258" r:id="rId6"/>
    <p:sldId id="259" r:id="rId7"/>
    <p:sldId id="260" r:id="rId8"/>
    <p:sldId id="261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Petr Vejrosta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VY_32_INOVACE_04_14 </a:t>
          </a:r>
          <a:r>
            <a:rPr lang="cs-CZ" sz="1200" baseline="0" dirty="0" smtClean="0"/>
            <a:t>Kruh, </a:t>
          </a:r>
          <a:r>
            <a:rPr lang="cs-CZ" sz="1200" baseline="0" dirty="0" smtClean="0"/>
            <a:t>kružnice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</a:t>
          </a:r>
          <a:r>
            <a:rPr lang="cs-CZ" sz="1000" dirty="0" smtClean="0"/>
            <a:t>Matematika 8. </a:t>
          </a:r>
          <a:r>
            <a:rPr lang="cs-CZ" sz="1000" dirty="0" err="1" smtClean="0"/>
            <a:t>roč</a:t>
          </a:r>
          <a:r>
            <a:rPr lang="cs-CZ" sz="1000" smtClean="0"/>
            <a:t>.</a:t>
          </a:r>
          <a:endParaRPr lang="cs-CZ" sz="10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PROJEKTU: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AECF15C-D0CD-464C-93F7-C3F4AD696126}" type="presOf" srcId="{D9242A4C-F33A-42E2-BFA4-EC80805DCD32}" destId="{5A434D34-FA65-40B0-A4CE-3A1E2B14A215}" srcOrd="1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E5B14E58-13EE-4456-8533-E10033D4798C}" type="presOf" srcId="{D9242A4C-F33A-42E2-BFA4-EC80805DCD32}" destId="{7DDB6D97-C311-42E1-B77C-B194BAE75773}" srcOrd="0" destOrd="0" presId="urn:microsoft.com/office/officeart/2005/8/layout/target3"/>
    <dgm:cxn modelId="{6A532F51-728A-4F7D-AA4E-ABB6770CBB3D}" type="presOf" srcId="{A4836DAF-3E6B-4198-A089-B3C0D0384F2B}" destId="{36B74B1E-3C18-4C06-BA03-CB2EB266F8FF}" srcOrd="1" destOrd="0" presId="urn:microsoft.com/office/officeart/2005/8/layout/target3"/>
    <dgm:cxn modelId="{6CAAAAA7-7279-4F72-B7AE-C14664EC64B0}" type="presOf" srcId="{ABD4D77B-BA54-4DFB-A762-4C734220F9AA}" destId="{A6703DA5-6D74-4C8B-9C82-31DC93531BC2}" srcOrd="1" destOrd="0" presId="urn:microsoft.com/office/officeart/2005/8/layout/target3"/>
    <dgm:cxn modelId="{1D2F58A2-BF19-421A-8608-4EA6D6C98A51}" type="presOf" srcId="{A4836DAF-3E6B-4198-A089-B3C0D0384F2B}" destId="{4F0AD45D-7E6A-4C4A-90DF-90E27C4B175D}" srcOrd="0" destOrd="0" presId="urn:microsoft.com/office/officeart/2005/8/layout/target3"/>
    <dgm:cxn modelId="{230B4908-54F9-4A04-8E5C-45EB658C5C11}" type="presOf" srcId="{DAAD5A11-3EBC-47AE-AB1C-4F1B938732A7}" destId="{2D933DCE-BBEA-46A5-98BC-CA41A7DBB761}" srcOrd="0" destOrd="0" presId="urn:microsoft.com/office/officeart/2005/8/layout/target3"/>
    <dgm:cxn modelId="{8F6EFC79-DC35-4819-80B6-2814AA0F740B}" type="presOf" srcId="{FFA013E9-5C5D-404D-8688-08171EA7A387}" destId="{E1DA18CB-4B0A-4D0C-9459-15C4B327891F}" srcOrd="0" destOrd="0" presId="urn:microsoft.com/office/officeart/2005/8/layout/target3"/>
    <dgm:cxn modelId="{4534D42E-7B95-451A-8B12-18FC4D249FB9}" type="presOf" srcId="{1D895EAB-76A7-41C6-9C6C-7D303AD4C23C}" destId="{347D85BD-7382-4413-9298-D06CC996458A}" srcOrd="0" destOrd="0" presId="urn:microsoft.com/office/officeart/2005/8/layout/target3"/>
    <dgm:cxn modelId="{427FD840-09F7-4901-BBE2-0FF0B103D301}" type="presOf" srcId="{1D895EAB-76A7-41C6-9C6C-7D303AD4C23C}" destId="{94413E88-B296-45A5-9057-6B5765B63A8F}" srcOrd="1" destOrd="0" presId="urn:microsoft.com/office/officeart/2005/8/layout/target3"/>
    <dgm:cxn modelId="{EB3FF732-554A-4236-AE35-F0231DFBB169}" type="presOf" srcId="{FFA013E9-5C5D-404D-8688-08171EA7A387}" destId="{359A210A-E8C9-4FD6-9BC7-434F4455A6B5}" srcOrd="1" destOrd="0" presId="urn:microsoft.com/office/officeart/2005/8/layout/target3"/>
    <dgm:cxn modelId="{868A849B-9745-4093-9544-57914800A2D5}" type="presOf" srcId="{ABD4D77B-BA54-4DFB-A762-4C734220F9AA}" destId="{AAB7E4A6-9D01-402C-9D7A-6D30767F0B58}" srcOrd="0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DE003559-CDA5-4F59-B9D0-1FEA27C4345A}" type="presParOf" srcId="{2D933DCE-BBEA-46A5-98BC-CA41A7DBB761}" destId="{D3A73299-62A4-4767-8E25-C16133A0B902}" srcOrd="0" destOrd="0" presId="urn:microsoft.com/office/officeart/2005/8/layout/target3"/>
    <dgm:cxn modelId="{DBACBB86-E554-4A88-8DB3-C72D51D39E62}" type="presParOf" srcId="{2D933DCE-BBEA-46A5-98BC-CA41A7DBB761}" destId="{EE30B2AF-DDC9-42DB-9092-5595C6257A57}" srcOrd="1" destOrd="0" presId="urn:microsoft.com/office/officeart/2005/8/layout/target3"/>
    <dgm:cxn modelId="{1D2683B4-1091-4F4F-B1BE-1A36062FA24F}" type="presParOf" srcId="{2D933DCE-BBEA-46A5-98BC-CA41A7DBB761}" destId="{E1DA18CB-4B0A-4D0C-9459-15C4B327891F}" srcOrd="2" destOrd="0" presId="urn:microsoft.com/office/officeart/2005/8/layout/target3"/>
    <dgm:cxn modelId="{86093913-E1D7-48FD-95C1-EE05A14556DA}" type="presParOf" srcId="{2D933DCE-BBEA-46A5-98BC-CA41A7DBB761}" destId="{29996EEB-8589-4AED-9C98-E2204A026234}" srcOrd="3" destOrd="0" presId="urn:microsoft.com/office/officeart/2005/8/layout/target3"/>
    <dgm:cxn modelId="{877AA8C8-F5ED-4951-A3A9-D9F2A052145A}" type="presParOf" srcId="{2D933DCE-BBEA-46A5-98BC-CA41A7DBB761}" destId="{056AE7B2-579D-40D1-A57C-4E33BFED76BE}" srcOrd="4" destOrd="0" presId="urn:microsoft.com/office/officeart/2005/8/layout/target3"/>
    <dgm:cxn modelId="{5D969800-17CC-47FA-AEE1-904EA637503D}" type="presParOf" srcId="{2D933DCE-BBEA-46A5-98BC-CA41A7DBB761}" destId="{4F0AD45D-7E6A-4C4A-90DF-90E27C4B175D}" srcOrd="5" destOrd="0" presId="urn:microsoft.com/office/officeart/2005/8/layout/target3"/>
    <dgm:cxn modelId="{5BA100F3-8720-4CC2-B491-9B896BEC5596}" type="presParOf" srcId="{2D933DCE-BBEA-46A5-98BC-CA41A7DBB761}" destId="{1804A346-BBD3-438B-AE0F-7BEBB1E2AF96}" srcOrd="6" destOrd="0" presId="urn:microsoft.com/office/officeart/2005/8/layout/target3"/>
    <dgm:cxn modelId="{B7F41270-649D-4F6D-9715-F7C59CBBF5E9}" type="presParOf" srcId="{2D933DCE-BBEA-46A5-98BC-CA41A7DBB761}" destId="{60CB9877-708D-4C64-AA73-CFD3F3076BC2}" srcOrd="7" destOrd="0" presId="urn:microsoft.com/office/officeart/2005/8/layout/target3"/>
    <dgm:cxn modelId="{DEA275BD-9D6B-4813-B2C2-C9CFA6645783}" type="presParOf" srcId="{2D933DCE-BBEA-46A5-98BC-CA41A7DBB761}" destId="{347D85BD-7382-4413-9298-D06CC996458A}" srcOrd="8" destOrd="0" presId="urn:microsoft.com/office/officeart/2005/8/layout/target3"/>
    <dgm:cxn modelId="{9213DA91-C1BE-4F85-AABF-C1D90FE9CAD1}" type="presParOf" srcId="{2D933DCE-BBEA-46A5-98BC-CA41A7DBB761}" destId="{C4DD5B9C-4D9E-449D-A063-107A759DF3D1}" srcOrd="9" destOrd="0" presId="urn:microsoft.com/office/officeart/2005/8/layout/target3"/>
    <dgm:cxn modelId="{D5AA342D-1FFE-4618-899A-06F831CE438B}" type="presParOf" srcId="{2D933DCE-BBEA-46A5-98BC-CA41A7DBB761}" destId="{CD515E15-5457-47F2-8109-A2A59D66C930}" srcOrd="10" destOrd="0" presId="urn:microsoft.com/office/officeart/2005/8/layout/target3"/>
    <dgm:cxn modelId="{4C15042C-3B32-417C-B3C1-79743708D95D}" type="presParOf" srcId="{2D933DCE-BBEA-46A5-98BC-CA41A7DBB761}" destId="{7DDB6D97-C311-42E1-B77C-B194BAE75773}" srcOrd="11" destOrd="0" presId="urn:microsoft.com/office/officeart/2005/8/layout/target3"/>
    <dgm:cxn modelId="{553BC296-FC53-4953-A323-5F6D1257303A}" type="presParOf" srcId="{2D933DCE-BBEA-46A5-98BC-CA41A7DBB761}" destId="{DE2B4424-17B1-4404-A13F-04051C43B79D}" srcOrd="12" destOrd="0" presId="urn:microsoft.com/office/officeart/2005/8/layout/target3"/>
    <dgm:cxn modelId="{3BD7DA8A-7AD9-44BE-B7E4-93A25B72F114}" type="presParOf" srcId="{2D933DCE-BBEA-46A5-98BC-CA41A7DBB761}" destId="{555607BD-8A1D-4EBB-825A-8C74A1FB0FFC}" srcOrd="13" destOrd="0" presId="urn:microsoft.com/office/officeart/2005/8/layout/target3"/>
    <dgm:cxn modelId="{3160937B-A14F-4428-A1F0-18743242F213}" type="presParOf" srcId="{2D933DCE-BBEA-46A5-98BC-CA41A7DBB761}" destId="{AAB7E4A6-9D01-402C-9D7A-6D30767F0B58}" srcOrd="14" destOrd="0" presId="urn:microsoft.com/office/officeart/2005/8/layout/target3"/>
    <dgm:cxn modelId="{1AF67F74-0698-4DB4-8344-81091EEB62E8}" type="presParOf" srcId="{2D933DCE-BBEA-46A5-98BC-CA41A7DBB761}" destId="{359A210A-E8C9-4FD6-9BC7-434F4455A6B5}" srcOrd="15" destOrd="0" presId="urn:microsoft.com/office/officeart/2005/8/layout/target3"/>
    <dgm:cxn modelId="{D39CE0C1-12AB-4559-8FDB-8721F23FC680}" type="presParOf" srcId="{2D933DCE-BBEA-46A5-98BC-CA41A7DBB761}" destId="{36B74B1E-3C18-4C06-BA03-CB2EB266F8FF}" srcOrd="16" destOrd="0" presId="urn:microsoft.com/office/officeart/2005/8/layout/target3"/>
    <dgm:cxn modelId="{D7AA135B-A510-4E6E-BD04-B59F17BD9988}" type="presParOf" srcId="{2D933DCE-BBEA-46A5-98BC-CA41A7DBB761}" destId="{94413E88-B296-45A5-9057-6B5765B63A8F}" srcOrd="17" destOrd="0" presId="urn:microsoft.com/office/officeart/2005/8/layout/target3"/>
    <dgm:cxn modelId="{DE2228B8-CB67-4593-A978-34FBF05736B3}" type="presParOf" srcId="{2D933DCE-BBEA-46A5-98BC-CA41A7DBB761}" destId="{5A434D34-FA65-40B0-A4CE-3A1E2B14A215}" srcOrd="18" destOrd="0" presId="urn:microsoft.com/office/officeart/2005/8/layout/target3"/>
    <dgm:cxn modelId="{F1DAECD9-A43B-4C62-B103-8D77B8F2B686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Petr Vejrosta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VY_32_04_14 Kruh, kružnice 8. tř.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8111" y="967787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Kruh, kružnice</a:t>
          </a:r>
          <a:endParaRPr lang="cs-CZ" sz="1000" kern="1200" dirty="0"/>
        </a:p>
      </dsp:txBody>
      <dsp:txXfrm>
        <a:off x="1008111" y="967787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PROJEKTU: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BE5762-FD30-4F2F-93EF-2091875E4956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6CC737-9CD6-4F72-AC08-4AB239E116C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3598D-83EA-4FB5-9E63-D1EC7220721E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EAAAD-CDC4-4860-B604-C89F5446C7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832270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3598D-83EA-4FB5-9E63-D1EC7220721E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EAAAD-CDC4-4860-B604-C89F5446C7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83476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3598D-83EA-4FB5-9E63-D1EC7220721E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EAAAD-CDC4-4860-B604-C89F5446C7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75819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3598D-83EA-4FB5-9E63-D1EC7220721E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EAAAD-CDC4-4860-B604-C89F5446C7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63284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3598D-83EA-4FB5-9E63-D1EC7220721E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EAAAD-CDC4-4860-B604-C89F5446C7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568941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3598D-83EA-4FB5-9E63-D1EC7220721E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EAAAD-CDC4-4860-B604-C89F5446C7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762423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3598D-83EA-4FB5-9E63-D1EC7220721E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EAAAD-CDC4-4860-B604-C89F5446C7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39771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3598D-83EA-4FB5-9E63-D1EC7220721E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EAAAD-CDC4-4860-B604-C89F5446C7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79214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3598D-83EA-4FB5-9E63-D1EC7220721E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EAAAD-CDC4-4860-B604-C89F5446C7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00530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3598D-83EA-4FB5-9E63-D1EC7220721E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EAAAD-CDC4-4860-B604-C89F5446C7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48172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3598D-83EA-4FB5-9E63-D1EC7220721E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EAAAD-CDC4-4860-B604-C89F5446C7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367198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C3598D-83EA-4FB5-9E63-D1EC7220721E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BEAAAD-CDC4-4860-B604-C89F5446C7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49266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23982352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9329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Anotace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Pro žáky tradičně docela příjemné učivo. Jednak proto, že se už dověděli, jak se počítá s útvary, které nemají jen „rovné“ strany, ale také proto, že si mohou na praktických úlohách zkusit výpočty. Mohou mít (oprávněný) pocit, že se mohou s výpočty obsahu a obvodu kruhu  setkat v praktickém životě.</a:t>
            </a:r>
          </a:p>
          <a:p>
            <a:r>
              <a:rPr lang="cs-CZ" sz="1600" dirty="0" smtClean="0"/>
              <a:t>Lépe je použít kalkulačku.</a:t>
            </a:r>
          </a:p>
          <a:p>
            <a:r>
              <a:rPr lang="cs-CZ" sz="1600" dirty="0" smtClean="0"/>
              <a:t>V hodině, kdy jsem tyto příklady zkoušel, se žákům práce dařila. Zkoušel jsem 14. 2. 2012 v 9. třídě, 6. 3. 2012 v 8. třídě.</a:t>
            </a:r>
            <a:endParaRPr lang="cs-CZ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Kruh, kružnice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Pro výpočty je vhodné využít kalkulátor. Pozor, mohou být různé výsledky při použití čísla 3,14, nebo přesného </a:t>
            </a:r>
            <a:r>
              <a:rPr lang="el-GR" dirty="0" smtClean="0">
                <a:solidFill>
                  <a:srgbClr val="FF0000"/>
                </a:solidFill>
              </a:rPr>
              <a:t>π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722258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Úloha 1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Pavel se rozhodl, že bude běhat. Na velké louce si s bratrem pomocí kolíku a provazu vyznačili kružnici s poloměrem 28 metrů. Pavel poběží přesně po vyznačené kružnici. Kolik uběhne, oběhne-li okruh jednou? Kolikrát by musel oběhnout, aby uběhl jeden kilometr?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8875539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Úloha 2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Kristýna dala Kamile hádanku: Pětimetrovou šňůru jsem položila na zem tak, že vyznačovala přesně kruh a konce šňůry se vzájemně dotýkaly. Jaký je průměr tohoto kruhu?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943751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Úloha 3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Pozemek tvaru kruhu má průměr 62 metrů. Jakou plochu zaujímá? Vyjádři i v arech a v hektarech.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6285916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Úloha 4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Jaký poloměr má kruh, jehož obsah je přesně jeden hektar?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4727848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Úloha 5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Denisa má nové kolo. Změřila, že průměr předního kola je 82 cm. Přemýšlí, kolikrát se musí toto kolo otočit, než ujede vzdálenost z Boru do školy (7,5 km). Pomoz jí </a:t>
            </a:r>
            <a:r>
              <a:rPr lang="cs-CZ" smtClean="0"/>
              <a:t>to vypočítat.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9994339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Citace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smtClean="0"/>
              <a:t>Archiv autora.</a:t>
            </a:r>
            <a:endParaRPr lang="cs-CZ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356</Words>
  <Application>Microsoft Office PowerPoint</Application>
  <PresentationFormat>Předvádění na obrazovce (4:3)</PresentationFormat>
  <Paragraphs>25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Anotace</vt:lpstr>
      <vt:lpstr>Kruh, kružnice</vt:lpstr>
      <vt:lpstr>Úloha 1</vt:lpstr>
      <vt:lpstr>Úloha 2</vt:lpstr>
      <vt:lpstr>Úloha 3</vt:lpstr>
      <vt:lpstr>Úloha 4</vt:lpstr>
      <vt:lpstr>Úloha 5</vt:lpstr>
      <vt:lpstr>Citace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Kruh, kružnice</dc:title>
  <dc:creator>user</dc:creator>
  <cp:lastModifiedBy>Petr Vejrosta</cp:lastModifiedBy>
  <cp:revision>9</cp:revision>
  <dcterms:created xsi:type="dcterms:W3CDTF">2012-02-07T07:44:28Z</dcterms:created>
  <dcterms:modified xsi:type="dcterms:W3CDTF">2012-06-27T11:47:17Z</dcterms:modified>
</cp:coreProperties>
</file>