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VY_32_INOVACE_04_20 </a:t>
          </a:r>
          <a:r>
            <a:rPr lang="cs-CZ" sz="1200" baseline="0" dirty="0" smtClean="0"/>
            <a:t>Slovní úlohy řešitelné </a:t>
          </a:r>
          <a:r>
            <a:rPr lang="cs-CZ" sz="1200" baseline="0" dirty="0" smtClean="0"/>
            <a:t>rovnicemi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9.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B96FA5D-1338-478F-8506-DAF89C2DB549}" type="presOf" srcId="{FFA013E9-5C5D-404D-8688-08171EA7A387}" destId="{E1DA18CB-4B0A-4D0C-9459-15C4B327891F}" srcOrd="0" destOrd="0" presId="urn:microsoft.com/office/officeart/2005/8/layout/target3"/>
    <dgm:cxn modelId="{20D573D1-2F83-48B4-9D92-AD6CD5261A8D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2AED732-0BC8-460F-8CE0-EB987709721C}" type="presOf" srcId="{A4836DAF-3E6B-4198-A089-B3C0D0384F2B}" destId="{36B74B1E-3C18-4C06-BA03-CB2EB266F8FF}" srcOrd="1" destOrd="0" presId="urn:microsoft.com/office/officeart/2005/8/layout/target3"/>
    <dgm:cxn modelId="{E8536DC5-C958-4DB6-94EF-F2F2D4924BC2}" type="presOf" srcId="{1D895EAB-76A7-41C6-9C6C-7D303AD4C23C}" destId="{347D85BD-7382-4413-9298-D06CC996458A}" srcOrd="0" destOrd="0" presId="urn:microsoft.com/office/officeart/2005/8/layout/target3"/>
    <dgm:cxn modelId="{4A6D0B55-2308-42E7-9766-816A256E70D1}" type="presOf" srcId="{D9242A4C-F33A-42E2-BFA4-EC80805DCD32}" destId="{5A434D34-FA65-40B0-A4CE-3A1E2B14A215}" srcOrd="1" destOrd="0" presId="urn:microsoft.com/office/officeart/2005/8/layout/target3"/>
    <dgm:cxn modelId="{4963812F-1A1F-4FB6-8681-58034B4DD063}" type="presOf" srcId="{DAAD5A11-3EBC-47AE-AB1C-4F1B938732A7}" destId="{2D933DCE-BBEA-46A5-98BC-CA41A7DBB761}" srcOrd="0" destOrd="0" presId="urn:microsoft.com/office/officeart/2005/8/layout/target3"/>
    <dgm:cxn modelId="{083943D3-9624-45AB-B0F3-ED633872EF70}" type="presOf" srcId="{A4836DAF-3E6B-4198-A089-B3C0D0384F2B}" destId="{4F0AD45D-7E6A-4C4A-90DF-90E27C4B175D}" srcOrd="0" destOrd="0" presId="urn:microsoft.com/office/officeart/2005/8/layout/target3"/>
    <dgm:cxn modelId="{261E64B1-F13B-41C6-9487-A9C9D2A0E439}" type="presOf" srcId="{ABD4D77B-BA54-4DFB-A762-4C734220F9AA}" destId="{A6703DA5-6D74-4C8B-9C82-31DC93531BC2}" srcOrd="1" destOrd="0" presId="urn:microsoft.com/office/officeart/2005/8/layout/target3"/>
    <dgm:cxn modelId="{E6F45318-A11D-421E-B264-9E8390C786A0}" type="presOf" srcId="{D9242A4C-F33A-42E2-BFA4-EC80805DCD32}" destId="{7DDB6D97-C311-42E1-B77C-B194BAE75773}" srcOrd="0" destOrd="0" presId="urn:microsoft.com/office/officeart/2005/8/layout/target3"/>
    <dgm:cxn modelId="{F6313377-B641-423D-9046-6A9B8FFC2AE9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7FEEBCA-03C2-4FE1-8831-4D4C8B50FCA5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6BB3454-BACD-4E24-850F-E0473EDCBDE6}" type="presParOf" srcId="{2D933DCE-BBEA-46A5-98BC-CA41A7DBB761}" destId="{D3A73299-62A4-4767-8E25-C16133A0B902}" srcOrd="0" destOrd="0" presId="urn:microsoft.com/office/officeart/2005/8/layout/target3"/>
    <dgm:cxn modelId="{07F594EA-125B-4A9C-92AC-0049BC57F107}" type="presParOf" srcId="{2D933DCE-BBEA-46A5-98BC-CA41A7DBB761}" destId="{EE30B2AF-DDC9-42DB-9092-5595C6257A57}" srcOrd="1" destOrd="0" presId="urn:microsoft.com/office/officeart/2005/8/layout/target3"/>
    <dgm:cxn modelId="{75B46F21-59A5-4602-9FDD-ABFE91580922}" type="presParOf" srcId="{2D933DCE-BBEA-46A5-98BC-CA41A7DBB761}" destId="{E1DA18CB-4B0A-4D0C-9459-15C4B327891F}" srcOrd="2" destOrd="0" presId="urn:microsoft.com/office/officeart/2005/8/layout/target3"/>
    <dgm:cxn modelId="{51B8CE33-FE8E-4561-9159-250F2B490585}" type="presParOf" srcId="{2D933DCE-BBEA-46A5-98BC-CA41A7DBB761}" destId="{29996EEB-8589-4AED-9C98-E2204A026234}" srcOrd="3" destOrd="0" presId="urn:microsoft.com/office/officeart/2005/8/layout/target3"/>
    <dgm:cxn modelId="{7D98C76D-1B82-44D9-B35D-D7B5B5D46EE1}" type="presParOf" srcId="{2D933DCE-BBEA-46A5-98BC-CA41A7DBB761}" destId="{056AE7B2-579D-40D1-A57C-4E33BFED76BE}" srcOrd="4" destOrd="0" presId="urn:microsoft.com/office/officeart/2005/8/layout/target3"/>
    <dgm:cxn modelId="{B7044D83-DEEB-4AF9-8A47-1FBD43BF5666}" type="presParOf" srcId="{2D933DCE-BBEA-46A5-98BC-CA41A7DBB761}" destId="{4F0AD45D-7E6A-4C4A-90DF-90E27C4B175D}" srcOrd="5" destOrd="0" presId="urn:microsoft.com/office/officeart/2005/8/layout/target3"/>
    <dgm:cxn modelId="{0F6A3A0D-DA81-4AEC-AC4D-33A76BE9B382}" type="presParOf" srcId="{2D933DCE-BBEA-46A5-98BC-CA41A7DBB761}" destId="{1804A346-BBD3-438B-AE0F-7BEBB1E2AF96}" srcOrd="6" destOrd="0" presId="urn:microsoft.com/office/officeart/2005/8/layout/target3"/>
    <dgm:cxn modelId="{FB6995C1-5C90-4225-965A-4C6D0AA62FE9}" type="presParOf" srcId="{2D933DCE-BBEA-46A5-98BC-CA41A7DBB761}" destId="{60CB9877-708D-4C64-AA73-CFD3F3076BC2}" srcOrd="7" destOrd="0" presId="urn:microsoft.com/office/officeart/2005/8/layout/target3"/>
    <dgm:cxn modelId="{1383A9C2-0664-44D2-BEC6-C1EEB098D7B8}" type="presParOf" srcId="{2D933DCE-BBEA-46A5-98BC-CA41A7DBB761}" destId="{347D85BD-7382-4413-9298-D06CC996458A}" srcOrd="8" destOrd="0" presId="urn:microsoft.com/office/officeart/2005/8/layout/target3"/>
    <dgm:cxn modelId="{75272351-903F-4039-9608-EEFC0C89372D}" type="presParOf" srcId="{2D933DCE-BBEA-46A5-98BC-CA41A7DBB761}" destId="{C4DD5B9C-4D9E-449D-A063-107A759DF3D1}" srcOrd="9" destOrd="0" presId="urn:microsoft.com/office/officeart/2005/8/layout/target3"/>
    <dgm:cxn modelId="{D52ADE98-0218-4B90-AD38-6EDCF2B8BBA6}" type="presParOf" srcId="{2D933DCE-BBEA-46A5-98BC-CA41A7DBB761}" destId="{CD515E15-5457-47F2-8109-A2A59D66C930}" srcOrd="10" destOrd="0" presId="urn:microsoft.com/office/officeart/2005/8/layout/target3"/>
    <dgm:cxn modelId="{8DC38885-AD96-4BB5-9BB5-5D83D1A02405}" type="presParOf" srcId="{2D933DCE-BBEA-46A5-98BC-CA41A7DBB761}" destId="{7DDB6D97-C311-42E1-B77C-B194BAE75773}" srcOrd="11" destOrd="0" presId="urn:microsoft.com/office/officeart/2005/8/layout/target3"/>
    <dgm:cxn modelId="{D5CF672D-E730-4549-A928-1BC67438E1BD}" type="presParOf" srcId="{2D933DCE-BBEA-46A5-98BC-CA41A7DBB761}" destId="{DE2B4424-17B1-4404-A13F-04051C43B79D}" srcOrd="12" destOrd="0" presId="urn:microsoft.com/office/officeart/2005/8/layout/target3"/>
    <dgm:cxn modelId="{B1C67213-17DC-459D-B8EF-9A7DA6F8CE68}" type="presParOf" srcId="{2D933DCE-BBEA-46A5-98BC-CA41A7DBB761}" destId="{555607BD-8A1D-4EBB-825A-8C74A1FB0FFC}" srcOrd="13" destOrd="0" presId="urn:microsoft.com/office/officeart/2005/8/layout/target3"/>
    <dgm:cxn modelId="{E1E5FA21-A844-43D2-8EF7-7B80E167D18E}" type="presParOf" srcId="{2D933DCE-BBEA-46A5-98BC-CA41A7DBB761}" destId="{AAB7E4A6-9D01-402C-9D7A-6D30767F0B58}" srcOrd="14" destOrd="0" presId="urn:microsoft.com/office/officeart/2005/8/layout/target3"/>
    <dgm:cxn modelId="{699EC52F-E93F-4ABA-82CE-4B2445E1AE0D}" type="presParOf" srcId="{2D933DCE-BBEA-46A5-98BC-CA41A7DBB761}" destId="{359A210A-E8C9-4FD6-9BC7-434F4455A6B5}" srcOrd="15" destOrd="0" presId="urn:microsoft.com/office/officeart/2005/8/layout/target3"/>
    <dgm:cxn modelId="{C753DF9B-0E52-4D73-A24C-D411305BE1D0}" type="presParOf" srcId="{2D933DCE-BBEA-46A5-98BC-CA41A7DBB761}" destId="{36B74B1E-3C18-4C06-BA03-CB2EB266F8FF}" srcOrd="16" destOrd="0" presId="urn:microsoft.com/office/officeart/2005/8/layout/target3"/>
    <dgm:cxn modelId="{2A01DC50-3AE9-4EF2-AA1D-6D854AB843F5}" type="presParOf" srcId="{2D933DCE-BBEA-46A5-98BC-CA41A7DBB761}" destId="{94413E88-B296-45A5-9057-6B5765B63A8F}" srcOrd="17" destOrd="0" presId="urn:microsoft.com/office/officeart/2005/8/layout/target3"/>
    <dgm:cxn modelId="{665D16E0-4483-4907-81B1-F03D33C92B35}" type="presParOf" srcId="{2D933DCE-BBEA-46A5-98BC-CA41A7DBB761}" destId="{5A434D34-FA65-40B0-A4CE-3A1E2B14A215}" srcOrd="18" destOrd="0" presId="urn:microsoft.com/office/officeart/2005/8/layout/target3"/>
    <dgm:cxn modelId="{8EFC64BC-C9F4-45C7-A00E-ABA2A2EB04A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VY_32_04_20 Slovní úlohy řešitelné rovnicemi 9.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Slovní úlohy řešitelné rovnicemi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E456BA-45AE-4E76-9E9C-DB7688B89C1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8AE0FE-AB6A-431C-8D0D-F1386CF60B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9017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9CB9A4-6EB6-40D1-83C0-A72283DCA83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5CDDF6-15A5-4EF5-B228-1E845E46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2604024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3297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Soubor slovních úloh z učebnic lze oživit i úlohami z tohoto materiálu. Ze zkušenosti vím, že žáci mají často snahu řešit úlohy „zkusmo“. Proto i když se jim to podaří, je dobré ukázat i řešení právě pomocí rovnice (rovnic).</a:t>
            </a:r>
          </a:p>
          <a:p>
            <a:r>
              <a:rPr lang="cs-CZ" sz="1600" dirty="0" smtClean="0"/>
              <a:t>Řešit úlohu „jinak“ znamená hledat řešení jiné, než žáci použili (jedna rovnice, dvě rovnice, zkusmo).</a:t>
            </a:r>
          </a:p>
          <a:p>
            <a:r>
              <a:rPr lang="cs-CZ" sz="1600" dirty="0" smtClean="0"/>
              <a:t>Tento materiál jsem využil 3. 1. 2012, dobré.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Slovní úlohy řešitelné rovnicemi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Otci je 38 let, dětem 4 a 9 let. </a:t>
            </a:r>
            <a:r>
              <a:rPr lang="cs-CZ" sz="2800" dirty="0">
                <a:solidFill>
                  <a:schemeClr val="tx1"/>
                </a:solidFill>
              </a:rPr>
              <a:t>Za kolik let bude otec dvakrát starší než obě děti dohromady?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 úlohy: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nastane ona situace … x let</a:t>
            </a:r>
          </a:p>
          <a:p>
            <a:r>
              <a:rPr lang="cs-CZ" dirty="0" smtClean="0"/>
              <a:t>stav nyní:			stav za x let:</a:t>
            </a:r>
          </a:p>
          <a:p>
            <a:r>
              <a:rPr lang="cs-CZ" dirty="0" smtClean="0"/>
              <a:t>otec … 38 let			(38 + x) let</a:t>
            </a:r>
          </a:p>
          <a:p>
            <a:r>
              <a:rPr lang="cs-CZ" dirty="0" smtClean="0"/>
              <a:t>1. dítě … 9 let			(9 + x) let</a:t>
            </a:r>
          </a:p>
          <a:p>
            <a:r>
              <a:rPr lang="cs-CZ" dirty="0" smtClean="0"/>
              <a:t>2. dítě … 4 roky		(4 + x) let</a:t>
            </a:r>
          </a:p>
          <a:p>
            <a:r>
              <a:rPr lang="cs-CZ" dirty="0" smtClean="0"/>
              <a:t>Rovnice:	38 + x = 2.(9 + x + 4 + x)</a:t>
            </a:r>
          </a:p>
          <a:p>
            <a:r>
              <a:rPr lang="cs-CZ" dirty="0" smtClean="0"/>
              <a:t>Odpověď: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Číslo 57 rozděl na dva díly tak, aby tři pětiny prvního dílu byly stejné jako dvě třetiny druhého dílu.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Nezapomeň na odpověď.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Zkus předchozí úlohu jinak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Dělník by sám natřel plot za 6 hodin, druhý sám za 8 hodin. Jak dlouho by natírali tento plot společně?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 trojúhelníku je jeden úhel 36°, druhý úhel je dvakrát větší než třetí. Urči zbývající úhly tohoto trojúhelníku.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4.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Jirka a Pavel sbírají poštovní známky. Pavel jich má čtyřikrát více než Jirka. Kolik známek má který, když jich mají dohromady 1200?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Řeš jednou i dvěma rovnicemi.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5.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Součet dvou čísel je 1100, jejich rozdíl 300. Která jsou to čísla?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Vlak veze uhlí. Některé vagóny jsou „dvacetitunové“, jiné „patnáctitunové“. Na 29 plných vagónech je celkem 525 tun uhlí. Kolik je kterých vagónů?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7.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Výrobce zhotovil na objednávku celkem 112 skleniček. Některé jsou zabalené v krabici po 4, jiné po 6. Krabic je celkem 22. V kolika krabicích jsou čtyři skleničky?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8.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Otec je šestkrát starší než syn. Za 20 let bude otec dvakrát starší než syn. Kolik roků jim je nyní?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9. úloha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Jeden pracovník by sám na svém stroji vyrobil zakázku za </a:t>
            </a:r>
            <a:r>
              <a:rPr lang="cs-CZ"/>
              <a:t>5 </a:t>
            </a:r>
            <a:r>
              <a:rPr lang="cs-CZ" smtClean="0"/>
              <a:t>hodin, </a:t>
            </a:r>
            <a:r>
              <a:rPr lang="cs-CZ" dirty="0"/>
              <a:t>druhý sám za 8 hodin a třetí sám za 6 hodin. Budou-li pracovat společně každý na svém stroji, jak dlouho jim bude práce trvat?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415</Words>
  <Application>Microsoft Office PowerPoint</Application>
  <PresentationFormat>Předvádění na obrazovce (4:3)</PresentationFormat>
  <Paragraphs>51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Slovní úlohy řešitelné rovnicemi</vt:lpstr>
      <vt:lpstr>Řešení úlohy:</vt:lpstr>
      <vt:lpstr>2. úloha</vt:lpstr>
      <vt:lpstr>Zkus předchozí úlohu jinak</vt:lpstr>
      <vt:lpstr>3. úloha</vt:lpstr>
      <vt:lpstr>4. úloha</vt:lpstr>
      <vt:lpstr>5. úloha</vt:lpstr>
      <vt:lpstr>6. úloha</vt:lpstr>
      <vt:lpstr>7. úloha</vt:lpstr>
      <vt:lpstr>8. úloha</vt:lpstr>
      <vt:lpstr>9. úloha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řešitelné rovnicemi</dc:title>
  <dc:creator>Petr Vejrosta</dc:creator>
  <cp:lastModifiedBy>Petr Vejrosta</cp:lastModifiedBy>
  <cp:revision>11</cp:revision>
  <dcterms:created xsi:type="dcterms:W3CDTF">2011-12-17T08:38:44Z</dcterms:created>
  <dcterms:modified xsi:type="dcterms:W3CDTF">2012-06-27T11:50:09Z</dcterms:modified>
</cp:coreProperties>
</file>