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VY_32_INOVACE_04_17 </a:t>
          </a:r>
          <a:r>
            <a:rPr lang="cs-CZ" sz="1200" baseline="0" dirty="0" smtClean="0"/>
            <a:t>Užití Pythagorovy </a:t>
          </a:r>
          <a:r>
            <a:rPr lang="cs-CZ" sz="1200" baseline="0" dirty="0" smtClean="0"/>
            <a:t>věty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8.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F54D0F-7326-4A83-B489-081A38F65721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BA9306E5-D0A2-4C0A-912C-DECB4AAC3860}" type="presOf" srcId="{DAAD5A11-3EBC-47AE-AB1C-4F1B938732A7}" destId="{2D933DCE-BBEA-46A5-98BC-CA41A7DBB761}" srcOrd="0" destOrd="0" presId="urn:microsoft.com/office/officeart/2005/8/layout/target3"/>
    <dgm:cxn modelId="{1926D389-BB67-49D5-A243-F14A6260B356}" type="presOf" srcId="{ABD4D77B-BA54-4DFB-A762-4C734220F9AA}" destId="{AAB7E4A6-9D01-402C-9D7A-6D30767F0B58}" srcOrd="0" destOrd="0" presId="urn:microsoft.com/office/officeart/2005/8/layout/target3"/>
    <dgm:cxn modelId="{236E64C9-991C-45BE-95BC-CB73BD42CC7B}" type="presOf" srcId="{ABD4D77B-BA54-4DFB-A762-4C734220F9AA}" destId="{A6703DA5-6D74-4C8B-9C82-31DC93531BC2}" srcOrd="1" destOrd="0" presId="urn:microsoft.com/office/officeart/2005/8/layout/target3"/>
    <dgm:cxn modelId="{576EBFB9-CD1B-41B6-8C0E-461FCCC558E2}" type="presOf" srcId="{A4836DAF-3E6B-4198-A089-B3C0D0384F2B}" destId="{36B74B1E-3C18-4C06-BA03-CB2EB266F8FF}" srcOrd="1" destOrd="0" presId="urn:microsoft.com/office/officeart/2005/8/layout/target3"/>
    <dgm:cxn modelId="{373579FB-A622-411F-85F0-A0AF8588460F}" type="presOf" srcId="{FFA013E9-5C5D-404D-8688-08171EA7A387}" destId="{359A210A-E8C9-4FD6-9BC7-434F4455A6B5}" srcOrd="1" destOrd="0" presId="urn:microsoft.com/office/officeart/2005/8/layout/target3"/>
    <dgm:cxn modelId="{3D9DA09A-2AA8-411C-B9E3-45D242343608}" type="presOf" srcId="{1D895EAB-76A7-41C6-9C6C-7D303AD4C23C}" destId="{94413E88-B296-45A5-9057-6B5765B63A8F}" srcOrd="1" destOrd="0" presId="urn:microsoft.com/office/officeart/2005/8/layout/target3"/>
    <dgm:cxn modelId="{11CF8FAE-9D9D-4C49-9EE1-A52DF3AF3C40}" type="presOf" srcId="{1D895EAB-76A7-41C6-9C6C-7D303AD4C23C}" destId="{347D85BD-7382-4413-9298-D06CC996458A}" srcOrd="0" destOrd="0" presId="urn:microsoft.com/office/officeart/2005/8/layout/target3"/>
    <dgm:cxn modelId="{9A2B1306-3B5F-4F1A-B13A-5C33FF3DE81B}" type="presOf" srcId="{FFA013E9-5C5D-404D-8688-08171EA7A387}" destId="{E1DA18CB-4B0A-4D0C-9459-15C4B327891F}" srcOrd="0" destOrd="0" presId="urn:microsoft.com/office/officeart/2005/8/layout/target3"/>
    <dgm:cxn modelId="{48767CC2-82D9-4E53-AF83-66479AB9CBA3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8A799B31-CA86-44FE-88D7-6472F9DB161E}" type="presOf" srcId="{D9242A4C-F33A-42E2-BFA4-EC80805DCD32}" destId="{7DDB6D97-C311-42E1-B77C-B194BAE75773}" srcOrd="0" destOrd="0" presId="urn:microsoft.com/office/officeart/2005/8/layout/target3"/>
    <dgm:cxn modelId="{F94CF55F-48F9-4377-A33E-C24013565ABD}" type="presParOf" srcId="{2D933DCE-BBEA-46A5-98BC-CA41A7DBB761}" destId="{D3A73299-62A4-4767-8E25-C16133A0B902}" srcOrd="0" destOrd="0" presId="urn:microsoft.com/office/officeart/2005/8/layout/target3"/>
    <dgm:cxn modelId="{35F6D350-86A0-4A13-BEBD-46D058654C5E}" type="presParOf" srcId="{2D933DCE-BBEA-46A5-98BC-CA41A7DBB761}" destId="{EE30B2AF-DDC9-42DB-9092-5595C6257A57}" srcOrd="1" destOrd="0" presId="urn:microsoft.com/office/officeart/2005/8/layout/target3"/>
    <dgm:cxn modelId="{D0AC416A-DE1E-493A-B918-45539729C8AA}" type="presParOf" srcId="{2D933DCE-BBEA-46A5-98BC-CA41A7DBB761}" destId="{E1DA18CB-4B0A-4D0C-9459-15C4B327891F}" srcOrd="2" destOrd="0" presId="urn:microsoft.com/office/officeart/2005/8/layout/target3"/>
    <dgm:cxn modelId="{C9DF173C-ADA1-4E06-8319-8A0257196A08}" type="presParOf" srcId="{2D933DCE-BBEA-46A5-98BC-CA41A7DBB761}" destId="{29996EEB-8589-4AED-9C98-E2204A026234}" srcOrd="3" destOrd="0" presId="urn:microsoft.com/office/officeart/2005/8/layout/target3"/>
    <dgm:cxn modelId="{76705E96-7BD4-40B2-9FDD-A31A4C9EF80E}" type="presParOf" srcId="{2D933DCE-BBEA-46A5-98BC-CA41A7DBB761}" destId="{056AE7B2-579D-40D1-A57C-4E33BFED76BE}" srcOrd="4" destOrd="0" presId="urn:microsoft.com/office/officeart/2005/8/layout/target3"/>
    <dgm:cxn modelId="{514F3B82-1139-426C-B669-B40319B36249}" type="presParOf" srcId="{2D933DCE-BBEA-46A5-98BC-CA41A7DBB761}" destId="{4F0AD45D-7E6A-4C4A-90DF-90E27C4B175D}" srcOrd="5" destOrd="0" presId="urn:microsoft.com/office/officeart/2005/8/layout/target3"/>
    <dgm:cxn modelId="{78AA45D5-D860-4964-8B8C-C31C4ABD474E}" type="presParOf" srcId="{2D933DCE-BBEA-46A5-98BC-CA41A7DBB761}" destId="{1804A346-BBD3-438B-AE0F-7BEBB1E2AF96}" srcOrd="6" destOrd="0" presId="urn:microsoft.com/office/officeart/2005/8/layout/target3"/>
    <dgm:cxn modelId="{CD28829A-A29D-4991-9A10-4189D96DEA07}" type="presParOf" srcId="{2D933DCE-BBEA-46A5-98BC-CA41A7DBB761}" destId="{60CB9877-708D-4C64-AA73-CFD3F3076BC2}" srcOrd="7" destOrd="0" presId="urn:microsoft.com/office/officeart/2005/8/layout/target3"/>
    <dgm:cxn modelId="{094FFD4C-D143-4640-BFE1-982A7E6342EC}" type="presParOf" srcId="{2D933DCE-BBEA-46A5-98BC-CA41A7DBB761}" destId="{347D85BD-7382-4413-9298-D06CC996458A}" srcOrd="8" destOrd="0" presId="urn:microsoft.com/office/officeart/2005/8/layout/target3"/>
    <dgm:cxn modelId="{DC308734-A78A-431A-A566-9B817C928A2D}" type="presParOf" srcId="{2D933DCE-BBEA-46A5-98BC-CA41A7DBB761}" destId="{C4DD5B9C-4D9E-449D-A063-107A759DF3D1}" srcOrd="9" destOrd="0" presId="urn:microsoft.com/office/officeart/2005/8/layout/target3"/>
    <dgm:cxn modelId="{8B8A2350-DD7F-499B-8D4D-B050AC80BD75}" type="presParOf" srcId="{2D933DCE-BBEA-46A5-98BC-CA41A7DBB761}" destId="{CD515E15-5457-47F2-8109-A2A59D66C930}" srcOrd="10" destOrd="0" presId="urn:microsoft.com/office/officeart/2005/8/layout/target3"/>
    <dgm:cxn modelId="{98A900DF-097B-42B5-8573-2903279D0C60}" type="presParOf" srcId="{2D933DCE-BBEA-46A5-98BC-CA41A7DBB761}" destId="{7DDB6D97-C311-42E1-B77C-B194BAE75773}" srcOrd="11" destOrd="0" presId="urn:microsoft.com/office/officeart/2005/8/layout/target3"/>
    <dgm:cxn modelId="{32301E3D-B14A-42C4-A5D4-D47EC41F86AD}" type="presParOf" srcId="{2D933DCE-BBEA-46A5-98BC-CA41A7DBB761}" destId="{DE2B4424-17B1-4404-A13F-04051C43B79D}" srcOrd="12" destOrd="0" presId="urn:microsoft.com/office/officeart/2005/8/layout/target3"/>
    <dgm:cxn modelId="{CFDCE8A1-C024-42FF-9654-8738A68FBF2E}" type="presParOf" srcId="{2D933DCE-BBEA-46A5-98BC-CA41A7DBB761}" destId="{555607BD-8A1D-4EBB-825A-8C74A1FB0FFC}" srcOrd="13" destOrd="0" presId="urn:microsoft.com/office/officeart/2005/8/layout/target3"/>
    <dgm:cxn modelId="{0C33DAD9-DF64-4F70-BDA3-551C46EF50D1}" type="presParOf" srcId="{2D933DCE-BBEA-46A5-98BC-CA41A7DBB761}" destId="{AAB7E4A6-9D01-402C-9D7A-6D30767F0B58}" srcOrd="14" destOrd="0" presId="urn:microsoft.com/office/officeart/2005/8/layout/target3"/>
    <dgm:cxn modelId="{94C8CE60-7319-4EC8-8360-404FA5D53053}" type="presParOf" srcId="{2D933DCE-BBEA-46A5-98BC-CA41A7DBB761}" destId="{359A210A-E8C9-4FD6-9BC7-434F4455A6B5}" srcOrd="15" destOrd="0" presId="urn:microsoft.com/office/officeart/2005/8/layout/target3"/>
    <dgm:cxn modelId="{A9E0A8F4-347B-4C0D-A009-FD78862ED7E3}" type="presParOf" srcId="{2D933DCE-BBEA-46A5-98BC-CA41A7DBB761}" destId="{36B74B1E-3C18-4C06-BA03-CB2EB266F8FF}" srcOrd="16" destOrd="0" presId="urn:microsoft.com/office/officeart/2005/8/layout/target3"/>
    <dgm:cxn modelId="{2BE4202F-3E41-4459-ADFE-613455EA825E}" type="presParOf" srcId="{2D933DCE-BBEA-46A5-98BC-CA41A7DBB761}" destId="{94413E88-B296-45A5-9057-6B5765B63A8F}" srcOrd="17" destOrd="0" presId="urn:microsoft.com/office/officeart/2005/8/layout/target3"/>
    <dgm:cxn modelId="{7AC45D5F-4C75-4FE8-AAE7-B8E382214F82}" type="presParOf" srcId="{2D933DCE-BBEA-46A5-98BC-CA41A7DBB761}" destId="{5A434D34-FA65-40B0-A4CE-3A1E2B14A215}" srcOrd="18" destOrd="0" presId="urn:microsoft.com/office/officeart/2005/8/layout/target3"/>
    <dgm:cxn modelId="{32B7C3A8-368E-4C03-B605-277476518551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VY_32_04_17 Užití Pythagorovy věty 8.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Užití Pythagorovy věty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C8F34-FB4D-48C9-B547-B49C94A17209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4EEACC-949F-4D12-9FFE-360282A7732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7906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1912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7666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07886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4209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6613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7359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3521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86591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46807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2305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8960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2CBC0-190B-4C22-9993-72B9E53D1286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7CAECD-115C-4135-BBAF-AEE76F71D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6672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2604024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3297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Učivo, v němž se užije Pythagorova věta, bývá u žáků zpravidla oblíbené. Jednak proto, že je něčím nové, také proto, že jej pochopí zpravidla všichni, v neposlední řadě je pak důvodem obliby skutečnost, že mohou užít kalkulátor.</a:t>
            </a:r>
          </a:p>
          <a:p>
            <a:r>
              <a:rPr lang="cs-CZ" sz="1600" dirty="0" smtClean="0"/>
              <a:t>Žáci mohou k výpočtům použít tabulky nebo kalkulačky.</a:t>
            </a:r>
          </a:p>
          <a:p>
            <a:r>
              <a:rPr lang="cs-CZ" sz="1600" dirty="0" smtClean="0"/>
              <a:t>Tento materiál je určen k procvičení v části vyučovací hodiny.</a:t>
            </a:r>
          </a:p>
          <a:p>
            <a:r>
              <a:rPr lang="cs-CZ" sz="1600" dirty="0" smtClean="0"/>
              <a:t>Zkoušel sem v osmém ročníku dne 21. 2. 2012, bylo to příjemné.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Užití Pythagorovy věty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Připrav si tabulky, kalkulačku, zopakuj si Pythagorovu větu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453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 délku úhlopříčky v obdélníku s rozměry a = 4,8 dm, b = 6,6 dm.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32663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Pětimetrový žebřík je opřen o stěnu tak, že dolní konec žebříku je 1,3 m od stěny. V jaké výšce se o stěnu opírá?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720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3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Vypočítej </a:t>
            </a:r>
            <a:r>
              <a:rPr lang="cs-CZ" dirty="0" smtClean="0"/>
              <a:t>obvod a obsah kosočtverce s délkami úhlopříček e = 78 mm, f = 46 mm.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66635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4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Obdélník má obvod 30 cm. Najdi všechny možnosti, jaké mohou být celočíselné délky stran a pro každý takový obdélník vypočítej </a:t>
            </a:r>
            <a:r>
              <a:rPr lang="cs-CZ" smtClean="0"/>
              <a:t>délku úhlopříčky.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90085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255</Words>
  <Application>Microsoft Office PowerPoint</Application>
  <PresentationFormat>Předvádění na obrazovce (4:3)</PresentationFormat>
  <Paragraphs>24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Užití Pythagorovy věty</vt:lpstr>
      <vt:lpstr>Úloha 1</vt:lpstr>
      <vt:lpstr>Úloha 2</vt:lpstr>
      <vt:lpstr>Úloha 3</vt:lpstr>
      <vt:lpstr>Úloha 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Užití Pythagorovy věty</dc:title>
  <dc:creator>user</dc:creator>
  <cp:lastModifiedBy>Petr Vejrosta</cp:lastModifiedBy>
  <cp:revision>10</cp:revision>
  <dcterms:created xsi:type="dcterms:W3CDTF">2012-02-09T07:45:11Z</dcterms:created>
  <dcterms:modified xsi:type="dcterms:W3CDTF">2012-06-27T11:52:23Z</dcterms:modified>
</cp:coreProperties>
</file>