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Petr Vejrosta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VY_32_INOVACE_04_06 </a:t>
          </a:r>
          <a:r>
            <a:rPr lang="cs-CZ" sz="1200" baseline="0" dirty="0" smtClean="0"/>
            <a:t>Zopakujeme si </a:t>
          </a:r>
          <a:r>
            <a:rPr lang="cs-CZ" sz="1200" baseline="0" dirty="0" smtClean="0"/>
            <a:t>rýsování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</a:t>
          </a:r>
          <a:r>
            <a:rPr lang="cs-CZ" sz="1000" dirty="0" smtClean="0"/>
            <a:t>Matematika 6. </a:t>
          </a:r>
          <a:r>
            <a:rPr lang="cs-CZ" sz="1000" dirty="0" err="1" smtClean="0"/>
            <a:t>roč</a:t>
          </a:r>
          <a:r>
            <a:rPr lang="cs-CZ" sz="1000" smtClean="0"/>
            <a:t>.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F5844D6-AEE4-48AC-A9DB-B55035084A1C}" type="presOf" srcId="{A4836DAF-3E6B-4198-A089-B3C0D0384F2B}" destId="{4F0AD45D-7E6A-4C4A-90DF-90E27C4B175D}" srcOrd="0" destOrd="0" presId="urn:microsoft.com/office/officeart/2005/8/layout/target3"/>
    <dgm:cxn modelId="{6727E7DD-65AA-4A08-BE04-91D9E11F279F}" type="presOf" srcId="{DAAD5A11-3EBC-47AE-AB1C-4F1B938732A7}" destId="{2D933DCE-BBEA-46A5-98BC-CA41A7DBB761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BA30A88D-7CEE-4580-BC5D-1918E2B5AFBB}" type="presOf" srcId="{1D895EAB-76A7-41C6-9C6C-7D303AD4C23C}" destId="{347D85BD-7382-4413-9298-D06CC996458A}" srcOrd="0" destOrd="0" presId="urn:microsoft.com/office/officeart/2005/8/layout/target3"/>
    <dgm:cxn modelId="{C6BFB857-E2A7-4592-8484-7B60D8F6874A}" type="presOf" srcId="{1D895EAB-76A7-41C6-9C6C-7D303AD4C23C}" destId="{94413E88-B296-45A5-9057-6B5765B63A8F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4900B688-2572-4003-B581-0F56673A981F}" type="presOf" srcId="{FFA013E9-5C5D-404D-8688-08171EA7A387}" destId="{359A210A-E8C9-4FD6-9BC7-434F4455A6B5}" srcOrd="1" destOrd="0" presId="urn:microsoft.com/office/officeart/2005/8/layout/target3"/>
    <dgm:cxn modelId="{FBC9ADA2-9CF6-4555-A1B7-0A3E2CC8E62B}" type="presOf" srcId="{D9242A4C-F33A-42E2-BFA4-EC80805DCD32}" destId="{7DDB6D97-C311-42E1-B77C-B194BAE75773}" srcOrd="0" destOrd="0" presId="urn:microsoft.com/office/officeart/2005/8/layout/target3"/>
    <dgm:cxn modelId="{FAF0CDDF-5076-4CFE-8099-A1CC8A399CA6}" type="presOf" srcId="{FFA013E9-5C5D-404D-8688-08171EA7A387}" destId="{E1DA18CB-4B0A-4D0C-9459-15C4B327891F}" srcOrd="0" destOrd="0" presId="urn:microsoft.com/office/officeart/2005/8/layout/target3"/>
    <dgm:cxn modelId="{A0F1613D-EBB6-4225-A2F2-DCFC294598F0}" type="presOf" srcId="{A4836DAF-3E6B-4198-A089-B3C0D0384F2B}" destId="{36B74B1E-3C18-4C06-BA03-CB2EB266F8FF}" srcOrd="1" destOrd="0" presId="urn:microsoft.com/office/officeart/2005/8/layout/target3"/>
    <dgm:cxn modelId="{FDF402CF-6232-4B51-B430-BD1C1EBDBEB0}" type="presOf" srcId="{ABD4D77B-BA54-4DFB-A762-4C734220F9AA}" destId="{A6703DA5-6D74-4C8B-9C82-31DC93531BC2}" srcOrd="1" destOrd="0" presId="urn:microsoft.com/office/officeart/2005/8/layout/target3"/>
    <dgm:cxn modelId="{390C6188-6F33-4F99-B6CA-0F7CE4979C59}" type="presOf" srcId="{ABD4D77B-BA54-4DFB-A762-4C734220F9AA}" destId="{AAB7E4A6-9D01-402C-9D7A-6D30767F0B58}" srcOrd="0" destOrd="0" presId="urn:microsoft.com/office/officeart/2005/8/layout/target3"/>
    <dgm:cxn modelId="{DE73BACD-F368-4C77-8A8C-BA3B8409B9B2}" type="presOf" srcId="{D9242A4C-F33A-42E2-BFA4-EC80805DCD32}" destId="{5A434D34-FA65-40B0-A4CE-3A1E2B14A215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B2128304-BC9F-40F7-AA2D-5AE9EB017B8F}" type="presParOf" srcId="{2D933DCE-BBEA-46A5-98BC-CA41A7DBB761}" destId="{D3A73299-62A4-4767-8E25-C16133A0B902}" srcOrd="0" destOrd="0" presId="urn:microsoft.com/office/officeart/2005/8/layout/target3"/>
    <dgm:cxn modelId="{3A18BAA0-F2F6-44D4-8FC6-AC6A2A494E5B}" type="presParOf" srcId="{2D933DCE-BBEA-46A5-98BC-CA41A7DBB761}" destId="{EE30B2AF-DDC9-42DB-9092-5595C6257A57}" srcOrd="1" destOrd="0" presId="urn:microsoft.com/office/officeart/2005/8/layout/target3"/>
    <dgm:cxn modelId="{46EC4D10-8887-48D1-9166-D95C13F0F0C9}" type="presParOf" srcId="{2D933DCE-BBEA-46A5-98BC-CA41A7DBB761}" destId="{E1DA18CB-4B0A-4D0C-9459-15C4B327891F}" srcOrd="2" destOrd="0" presId="urn:microsoft.com/office/officeart/2005/8/layout/target3"/>
    <dgm:cxn modelId="{6888881E-3171-44BE-957C-239FE5C165DA}" type="presParOf" srcId="{2D933DCE-BBEA-46A5-98BC-CA41A7DBB761}" destId="{29996EEB-8589-4AED-9C98-E2204A026234}" srcOrd="3" destOrd="0" presId="urn:microsoft.com/office/officeart/2005/8/layout/target3"/>
    <dgm:cxn modelId="{12C8A11B-904C-402F-9C1C-14793CB36D28}" type="presParOf" srcId="{2D933DCE-BBEA-46A5-98BC-CA41A7DBB761}" destId="{056AE7B2-579D-40D1-A57C-4E33BFED76BE}" srcOrd="4" destOrd="0" presId="urn:microsoft.com/office/officeart/2005/8/layout/target3"/>
    <dgm:cxn modelId="{F30DF395-0182-4917-A17E-0C1627F2D3CA}" type="presParOf" srcId="{2D933DCE-BBEA-46A5-98BC-CA41A7DBB761}" destId="{4F0AD45D-7E6A-4C4A-90DF-90E27C4B175D}" srcOrd="5" destOrd="0" presId="urn:microsoft.com/office/officeart/2005/8/layout/target3"/>
    <dgm:cxn modelId="{94AB8F71-468D-4A51-BD86-EC8DE05E229B}" type="presParOf" srcId="{2D933DCE-BBEA-46A5-98BC-CA41A7DBB761}" destId="{1804A346-BBD3-438B-AE0F-7BEBB1E2AF96}" srcOrd="6" destOrd="0" presId="urn:microsoft.com/office/officeart/2005/8/layout/target3"/>
    <dgm:cxn modelId="{8DB05191-CD8D-45A2-9E77-7701DE1B8A5F}" type="presParOf" srcId="{2D933DCE-BBEA-46A5-98BC-CA41A7DBB761}" destId="{60CB9877-708D-4C64-AA73-CFD3F3076BC2}" srcOrd="7" destOrd="0" presId="urn:microsoft.com/office/officeart/2005/8/layout/target3"/>
    <dgm:cxn modelId="{A515914D-7F1A-4375-BC24-E8E8D67C4EB3}" type="presParOf" srcId="{2D933DCE-BBEA-46A5-98BC-CA41A7DBB761}" destId="{347D85BD-7382-4413-9298-D06CC996458A}" srcOrd="8" destOrd="0" presId="urn:microsoft.com/office/officeart/2005/8/layout/target3"/>
    <dgm:cxn modelId="{44539E30-163C-48DA-BF05-D1ED6C52EDFD}" type="presParOf" srcId="{2D933DCE-BBEA-46A5-98BC-CA41A7DBB761}" destId="{C4DD5B9C-4D9E-449D-A063-107A759DF3D1}" srcOrd="9" destOrd="0" presId="urn:microsoft.com/office/officeart/2005/8/layout/target3"/>
    <dgm:cxn modelId="{FCA4E565-B77C-4AB7-A574-F7E179EC4547}" type="presParOf" srcId="{2D933DCE-BBEA-46A5-98BC-CA41A7DBB761}" destId="{CD515E15-5457-47F2-8109-A2A59D66C930}" srcOrd="10" destOrd="0" presId="urn:microsoft.com/office/officeart/2005/8/layout/target3"/>
    <dgm:cxn modelId="{A5068B0F-44D6-401C-A2D0-22CA44EC1AF8}" type="presParOf" srcId="{2D933DCE-BBEA-46A5-98BC-CA41A7DBB761}" destId="{7DDB6D97-C311-42E1-B77C-B194BAE75773}" srcOrd="11" destOrd="0" presId="urn:microsoft.com/office/officeart/2005/8/layout/target3"/>
    <dgm:cxn modelId="{2399AB20-0620-40CE-9DD1-4B2B097560F3}" type="presParOf" srcId="{2D933DCE-BBEA-46A5-98BC-CA41A7DBB761}" destId="{DE2B4424-17B1-4404-A13F-04051C43B79D}" srcOrd="12" destOrd="0" presId="urn:microsoft.com/office/officeart/2005/8/layout/target3"/>
    <dgm:cxn modelId="{88484098-EF86-4602-8993-768AE5BBEF90}" type="presParOf" srcId="{2D933DCE-BBEA-46A5-98BC-CA41A7DBB761}" destId="{555607BD-8A1D-4EBB-825A-8C74A1FB0FFC}" srcOrd="13" destOrd="0" presId="urn:microsoft.com/office/officeart/2005/8/layout/target3"/>
    <dgm:cxn modelId="{5D7947FF-69EA-43F2-AC37-20D79A3A3680}" type="presParOf" srcId="{2D933DCE-BBEA-46A5-98BC-CA41A7DBB761}" destId="{AAB7E4A6-9D01-402C-9D7A-6D30767F0B58}" srcOrd="14" destOrd="0" presId="urn:microsoft.com/office/officeart/2005/8/layout/target3"/>
    <dgm:cxn modelId="{5BC89251-CE53-410E-B8E7-97151C7BBD30}" type="presParOf" srcId="{2D933DCE-BBEA-46A5-98BC-CA41A7DBB761}" destId="{359A210A-E8C9-4FD6-9BC7-434F4455A6B5}" srcOrd="15" destOrd="0" presId="urn:microsoft.com/office/officeart/2005/8/layout/target3"/>
    <dgm:cxn modelId="{C6380250-6CED-4A00-BB2C-ABCA4EDA773D}" type="presParOf" srcId="{2D933DCE-BBEA-46A5-98BC-CA41A7DBB761}" destId="{36B74B1E-3C18-4C06-BA03-CB2EB266F8FF}" srcOrd="16" destOrd="0" presId="urn:microsoft.com/office/officeart/2005/8/layout/target3"/>
    <dgm:cxn modelId="{D3B5E8B3-B6AA-46FE-9B59-419B25DB7D74}" type="presParOf" srcId="{2D933DCE-BBEA-46A5-98BC-CA41A7DBB761}" destId="{94413E88-B296-45A5-9057-6B5765B63A8F}" srcOrd="17" destOrd="0" presId="urn:microsoft.com/office/officeart/2005/8/layout/target3"/>
    <dgm:cxn modelId="{662C92D4-168B-4822-BE95-273C49015F5C}" type="presParOf" srcId="{2D933DCE-BBEA-46A5-98BC-CA41A7DBB761}" destId="{5A434D34-FA65-40B0-A4CE-3A1E2B14A215}" srcOrd="18" destOrd="0" presId="urn:microsoft.com/office/officeart/2005/8/layout/target3"/>
    <dgm:cxn modelId="{9ACD6CDD-A655-424A-B964-016876DD1D35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Petr Vejrosta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VY_32_04_06 Zopakujeme si rýsování 6. tř.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Zopakujeme si rýsování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0C34A-629E-4BCD-890C-2931DF2D23C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182283-95ED-48E9-A9C7-AA3FF3D2F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61DF4-5E51-409E-8887-D34827800A10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82C16-B12E-48AF-B102-495F8D7CA57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23982352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893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Rýsování bývá poslední roky v šestém ročníku problematické z více důvodů. I proto se průprava v tomto ohledu velmi hodí.</a:t>
            </a:r>
          </a:p>
          <a:p>
            <a:r>
              <a:rPr lang="cs-CZ" sz="1600" dirty="0" smtClean="0"/>
              <a:t>Je třeba, aby žáci měli rýsovací potřeby a znalost či aspoň povědomost z učiva geometrie šestého ročníku. </a:t>
            </a:r>
          </a:p>
          <a:p>
            <a:r>
              <a:rPr lang="cs-CZ" sz="1600" dirty="0" smtClean="0"/>
              <a:t>Vyzkoušel jsem s očekávanými dílčím úspěchem dne 10. 4. 2012.</a:t>
            </a:r>
            <a:endParaRPr lang="cs-CZ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Zopakujeme si rýsování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Narýsuj přímku </a:t>
            </a:r>
            <a:r>
              <a:rPr lang="cs-CZ" i="1" dirty="0" smtClean="0">
                <a:solidFill>
                  <a:schemeClr val="tx1"/>
                </a:solidFill>
              </a:rPr>
              <a:t>p</a:t>
            </a:r>
            <a:r>
              <a:rPr lang="cs-CZ" dirty="0" smtClean="0">
                <a:solidFill>
                  <a:schemeClr val="tx1"/>
                </a:solidFill>
              </a:rPr>
              <a:t>, na ní zvol dva body, označ je A, B. Body A, B narýsuj přímky </a:t>
            </a:r>
            <a:r>
              <a:rPr lang="cs-CZ" i="1" dirty="0" smtClean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i="1" dirty="0" smtClean="0">
                <a:solidFill>
                  <a:schemeClr val="tx1"/>
                </a:solidFill>
              </a:rPr>
              <a:t>b</a:t>
            </a:r>
            <a:r>
              <a:rPr lang="cs-CZ" dirty="0" smtClean="0">
                <a:solidFill>
                  <a:schemeClr val="tx1"/>
                </a:solidFill>
              </a:rPr>
              <a:t> tak, aby svíraly s přímkou </a:t>
            </a:r>
            <a:r>
              <a:rPr lang="cs-CZ" i="1" dirty="0" smtClean="0">
                <a:solidFill>
                  <a:schemeClr val="tx1"/>
                </a:solidFill>
              </a:rPr>
              <a:t>p</a:t>
            </a:r>
            <a:r>
              <a:rPr lang="cs-CZ" dirty="0" smtClean="0">
                <a:solidFill>
                  <a:schemeClr val="tx1"/>
                </a:solidFill>
              </a:rPr>
              <a:t> pravý úhel. Co platí o vzájemné poloze přímek </a:t>
            </a:r>
            <a:r>
              <a:rPr lang="cs-CZ" i="1" dirty="0" smtClean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i="1" dirty="0" smtClean="0">
                <a:solidFill>
                  <a:schemeClr val="tx1"/>
                </a:solidFill>
              </a:rPr>
              <a:t>b</a:t>
            </a:r>
            <a:r>
              <a:rPr lang="cs-CZ" dirty="0" smtClean="0">
                <a:solidFill>
                  <a:schemeClr val="tx1"/>
                </a:solidFill>
              </a:rPr>
              <a:t>?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Trojúhelník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Narýsuj libovolný tupoúhlý trojúhelník MNP a označ jeho vnitřní úhly po řadě </a:t>
            </a:r>
            <a:r>
              <a:rPr lang="el-GR" dirty="0" smtClean="0"/>
              <a:t>α</a:t>
            </a:r>
            <a:r>
              <a:rPr lang="cs-CZ" dirty="0" smtClean="0"/>
              <a:t>, </a:t>
            </a:r>
            <a:r>
              <a:rPr lang="el-GR" dirty="0" smtClean="0"/>
              <a:t>β</a:t>
            </a:r>
            <a:r>
              <a:rPr lang="cs-CZ" dirty="0" smtClean="0"/>
              <a:t>, </a:t>
            </a:r>
            <a:r>
              <a:rPr lang="el-GR" dirty="0" smtClean="0"/>
              <a:t>γ</a:t>
            </a:r>
            <a:r>
              <a:rPr lang="cs-CZ" dirty="0" smtClean="0"/>
              <a:t>. Úhloměrem změř velikost těchto úhlů. Zapiš jejich součet.</a:t>
            </a:r>
          </a:p>
          <a:p>
            <a:r>
              <a:rPr lang="cs-CZ" dirty="0" smtClean="0"/>
              <a:t>Proveď i grafický součet těchto úhlů.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Výšky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Narýsuj libovolný ostroúhlý trojúhelník TUV. Narýsuj v něm všechny výšky.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Těžnice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Narýsuj libovolný pravoúhlý trojúhelník KLM a v něm všechny jeho těžnice. Označ i těžiště. Co o těžnicích platí?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Střední příčky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Narýsuj libovolný tupoúhlý trojúhelník GHI a v něm všechny střední příčky. Co o nich platí?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Kružnice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Narýsuj libovolný trojúhelník RST takový, aby nebyl rovnostranný. Narýsuj kružnici tomuto trojúhelníku opsanou.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Na závěr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Narýsuj libovolný trojúhelník PQR. Dále narýsuj kružnici tomuto </a:t>
            </a:r>
            <a:r>
              <a:rPr lang="cs-CZ" smtClean="0"/>
              <a:t>trojúhelníku vepsanou.</a:t>
            </a:r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smtClean="0"/>
              <a:t>Archiv autora.</a:t>
            </a:r>
            <a:endParaRPr lang="cs-CZ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289</Words>
  <Application>Microsoft Office PowerPoint</Application>
  <PresentationFormat>Předvádění na obrazovce (4:3)</PresentationFormat>
  <Paragraphs>28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</vt:lpstr>
      <vt:lpstr>Zopakujeme si rýsování</vt:lpstr>
      <vt:lpstr>Trojúhelník </vt:lpstr>
      <vt:lpstr>Výšky</vt:lpstr>
      <vt:lpstr>Těžnice</vt:lpstr>
      <vt:lpstr>Střední příčky</vt:lpstr>
      <vt:lpstr>Kružnice</vt:lpstr>
      <vt:lpstr>Na závěr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Zopakujeme si rýsování</dc:title>
  <dc:creator>Petr Vejrosta</dc:creator>
  <cp:lastModifiedBy>Petr Vejrosta</cp:lastModifiedBy>
  <cp:revision>7</cp:revision>
  <dcterms:created xsi:type="dcterms:W3CDTF">2012-04-08T16:26:36Z</dcterms:created>
  <dcterms:modified xsi:type="dcterms:W3CDTF">2012-06-27T11:53:27Z</dcterms:modified>
</cp:coreProperties>
</file>