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72" r:id="rId1"/>
  </p:sldMasterIdLst>
  <p:notesMasterIdLst>
    <p:notesMasterId r:id="rId13"/>
  </p:notesMasterIdLst>
  <p:sldIdLst>
    <p:sldId id="257" r:id="rId2"/>
    <p:sldId id="265" r:id="rId3"/>
    <p:sldId id="258" r:id="rId4"/>
    <p:sldId id="276" r:id="rId5"/>
    <p:sldId id="285" r:id="rId6"/>
    <p:sldId id="280" r:id="rId7"/>
    <p:sldId id="281" r:id="rId8"/>
    <p:sldId id="282" r:id="rId9"/>
    <p:sldId id="286" r:id="rId10"/>
    <p:sldId id="28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VY_32_INOVACE_15_ČESKÝ JAZYK 2.ROČNÍK_SLOVA SOUZNAČNÁ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Slova souznačná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VY_32_INOVACE_15_ČESKÝ JAZYK 2.ROČNÍK_SLOVA SOUZNAČNÁ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Slova souznačná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73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021424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učiva.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77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 stromě seděla vrána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3916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měla vrána v zobáku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5705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Vráno, zazpívej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86036" y="210081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3253" y="3122456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1767" y="5229200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2858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Umí vrána zpívat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88710" y="4163023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Q2OF5TH5\MC900426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228" y="3945474"/>
            <a:ext cx="1828800" cy="15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7989" y="764704"/>
            <a:ext cx="58804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SLOVA  SOUZNAČNÁ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229" y="1989044"/>
            <a:ext cx="8569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Jsou to slova, která mají stejný nebo podobný význam.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0057" y="9405664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0875" y="2708920"/>
            <a:ext cx="5764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Například: pěkný, hezký, krásný…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IBMIW9I8\MP900446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01009"/>
            <a:ext cx="144576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Q2OF5TH5\MP9004465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01008"/>
            <a:ext cx="1445762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64058" y="5589240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17241" y="8469560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60769" y="5564136"/>
            <a:ext cx="134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chlapec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7989" y="764704"/>
            <a:ext cx="58804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SLOVA  SOUZNAČNÁ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6399" y="5040916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holka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70119" y="5040916"/>
            <a:ext cx="1040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děvče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C:\Users\Honza\AppData\Local\Microsoft\Windows\Temporary Internet Files\Content.IE5\B7WDPJ2L\MP9004465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723" y="2132008"/>
            <a:ext cx="1789228" cy="231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TH656BGI\MP900446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068" y="2220957"/>
            <a:ext cx="1723015" cy="222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97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43262"/>
            <a:ext cx="923554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VYHLEDEJ  SLOVA  SOUZNAČNÁ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37589" y="2233163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král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61468" y="4882030"/>
            <a:ext cx="14814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ježibaba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0468" y="3284984"/>
            <a:ext cx="11608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vládce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0232" y="2285476"/>
            <a:ext cx="19511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čarodějnice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3150335"/>
            <a:ext cx="12843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podnos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13063" y="4306959"/>
            <a:ext cx="10021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rádio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50266" y="2263318"/>
            <a:ext cx="13821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potrava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00119" y="3639799"/>
            <a:ext cx="6431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tác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09090" y="5133216"/>
            <a:ext cx="1293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rozhlas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91880" y="5517232"/>
            <a:ext cx="8835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jídlo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TH656BGI\MC9000980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82095"/>
            <a:ext cx="174833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42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8095" y="908720"/>
            <a:ext cx="68078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CO  NEPATŘÍ  DO  ŘADY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260201"/>
            <a:ext cx="12602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pečlivý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3335" y="3143984"/>
            <a:ext cx="1762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nebojácný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24819" y="2258858"/>
            <a:ext cx="862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milý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53878" y="2260201"/>
            <a:ext cx="16017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příjemný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84745" y="3143984"/>
            <a:ext cx="9428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malý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3170196"/>
            <a:ext cx="14622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odvážný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36594" y="4067927"/>
            <a:ext cx="12426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vysoký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3806" y="3160592"/>
            <a:ext cx="1441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statečný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2801" y="4067927"/>
            <a:ext cx="11416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čestný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15096" y="4091099"/>
            <a:ext cx="13019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poctivý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60690" y="2258858"/>
            <a:ext cx="11448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hodný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05207" y="4064145"/>
            <a:ext cx="24416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pravdomluvný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3806" y="4869915"/>
            <a:ext cx="6222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zlý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08833" y="4889693"/>
            <a:ext cx="16626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škodolibý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48264" y="4869160"/>
            <a:ext cx="13628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špinavý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69791" y="4889693"/>
            <a:ext cx="1600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hašteřivý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52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68444" y="692696"/>
            <a:ext cx="54071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TVOJI  KAMARÁDI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271369"/>
            <a:ext cx="56605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Véna je _______________________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3138433"/>
            <a:ext cx="553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Adam je 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9454" y="3891975"/>
            <a:ext cx="56316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Kuba je _______________________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8399" y="4725144"/>
            <a:ext cx="56332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Láďa je _______________________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3437" y="5530957"/>
            <a:ext cx="57782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Vojta je _______________________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 descr="C:\Users\Honza\AppData\Local\Microsoft\Windows\Temporary Internet Files\Content.IE5\TH656BGI\MP900446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50082"/>
            <a:ext cx="2208184" cy="1705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38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6510" y="692696"/>
            <a:ext cx="61910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TVOJE  KAMARÁDKY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271369"/>
            <a:ext cx="5472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Anettka je 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3138433"/>
            <a:ext cx="5349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Míša je 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9454" y="3891975"/>
            <a:ext cx="5493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Štěpánka je 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8399" y="4725144"/>
            <a:ext cx="5492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Ivanka je 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9092" y="5572261"/>
            <a:ext cx="5520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Vendulka je 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C:\Users\Honza\AppData\Local\Microsoft\Windows\Temporary Internet Files\Content.IE5\Q2OF5TH5\MC900446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7252"/>
            <a:ext cx="1639519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89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846" y="836712"/>
            <a:ext cx="79816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DOPIŠ  SLOVO  SOUZNAČNÉ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243660"/>
            <a:ext cx="56493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chlapec      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4228" y="3017993"/>
            <a:ext cx="55290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ěvče        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8795" y="3702548"/>
            <a:ext cx="5710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milá          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72839" y="4526115"/>
            <a:ext cx="55002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racovitá 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6885" y="5367455"/>
            <a:ext cx="55226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pěkný ________________________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TH656BGI\MP9004421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31735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29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+mj-lt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+mj-lt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Brno: Nová škola, s.r.o., 2011. Reedice 2011. ISBN 978-80-7289-246-4. </a:t>
            </a:r>
            <a:endParaRPr lang="cs-CZ" sz="3200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2262</TotalTime>
  <Words>244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VY_32_INOVACE_15_ČESKÝ JAZYK 2. ROČNÍK_SLOVA SOUZNAČNÁ</dc:title>
  <dc:creator>Adéla</dc:creator>
  <cp:lastModifiedBy>Honza</cp:lastModifiedBy>
  <cp:revision>308</cp:revision>
  <dcterms:created xsi:type="dcterms:W3CDTF">2011-08-12T09:27:27Z</dcterms:created>
  <dcterms:modified xsi:type="dcterms:W3CDTF">2012-11-29T17:17:53Z</dcterms:modified>
  <cp:contentStatus/>
</cp:coreProperties>
</file>