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72" r:id="rId1"/>
  </p:sldMasterIdLst>
  <p:notesMasterIdLst>
    <p:notesMasterId r:id="rId12"/>
  </p:notesMasterIdLst>
  <p:sldIdLst>
    <p:sldId id="257" r:id="rId2"/>
    <p:sldId id="265" r:id="rId3"/>
    <p:sldId id="258" r:id="rId4"/>
    <p:sldId id="276" r:id="rId5"/>
    <p:sldId id="285" r:id="rId6"/>
    <p:sldId id="287" r:id="rId7"/>
    <p:sldId id="288" r:id="rId8"/>
    <p:sldId id="289" r:id="rId9"/>
    <p:sldId id="290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VY_32_INOVACE_19_ČESKÝ JAZYK 2.ROČNÍK_ROZDĚLENÍ HLÁSEK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Rozdělení hlásek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VY_32_INOVACE_19_ČESKÝ JAZYK 2.ROČNÍK_ROZDĚLENÍ HLÁSEK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Rozdělení hlásek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73" r:id="rId1"/>
    <p:sldLayoutId id="2147485174" r:id="rId2"/>
    <p:sldLayoutId id="2147485175" r:id="rId3"/>
    <p:sldLayoutId id="2147485176" r:id="rId4"/>
    <p:sldLayoutId id="2147485177" r:id="rId5"/>
    <p:sldLayoutId id="2147485178" r:id="rId6"/>
    <p:sldLayoutId id="2147485179" r:id="rId7"/>
    <p:sldLayoutId id="2147485180" r:id="rId8"/>
    <p:sldLayoutId id="2147485181" r:id="rId9"/>
    <p:sldLayoutId id="2147485182" r:id="rId10"/>
    <p:sldLayoutId id="21474851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5370711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učiva.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2896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Pavlínka ráda kreslí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30877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 plave v akváriu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29209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Jakou mají barvu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94996" y="2096655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36561" y="3139867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91297" y="5231945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3759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Nasyp rybkám potravu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93058" y="4152575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onza\AppData\Local\Microsoft\Windows\Temporary Internet Files\Content.IE5\KUIMTGS1\MP900433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79347"/>
            <a:ext cx="2988792" cy="298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34646" y="764704"/>
            <a:ext cx="62071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ROZDĚLENÍ  HLÁSEK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37106" y="1844824"/>
            <a:ext cx="4445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Slabiky se skládají z hlásek.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50057" y="9405664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velký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64058" y="2708920"/>
            <a:ext cx="3336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Hlásky vyslovujeme.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86000" y="3557705"/>
            <a:ext cx="4437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Napsaná hláska je písmeno.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17241" y="8469560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kluk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2054" name="Picture 6" descr="C:\Users\Honza\AppData\Local\Microsoft\Windows\Temporary Internet Files\Content.IE5\NQN016I7\MP9003995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254" y="4224211"/>
            <a:ext cx="2765626" cy="221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46193" y="764704"/>
            <a:ext cx="498405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DĚLENÍ  HLÁSEK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4023" y="1916832"/>
            <a:ext cx="6595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Samohlásky – mohou samy tvořit slabiku.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7724" y="2996952"/>
            <a:ext cx="3637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krátké - a, e, i (y), o, u 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7724" y="4005064"/>
            <a:ext cx="4278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dlouhé  - </a:t>
            </a:r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é, í (ý), ó, ú (ů) 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7724" y="5157192"/>
            <a:ext cx="6960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- b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š, m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- l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J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- j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M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– l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l, k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- n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Honza\AppData\Local\Microsoft\Windows\Temporary Internet Files\Content.IE5\NQN016I7\MC900353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116" y="2636912"/>
            <a:ext cx="2276936" cy="213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97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46193" y="764704"/>
            <a:ext cx="498405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DĚLENÍ  HLÁSEK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4023" y="1916832"/>
            <a:ext cx="6830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Dvojhlásky se skládají ze dvou samohlásek.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7724" y="2996952"/>
            <a:ext cx="5189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ou : kou – ká, mou – ka, ou - vej 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7724" y="4005064"/>
            <a:ext cx="60484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au: au – to, au – to – bus, au – to - mat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NWD9CXS0\MM90028303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087" y="4797152"/>
            <a:ext cx="170991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59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46193" y="764704"/>
            <a:ext cx="498405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DĚLENÍ  HLÁSEK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4023" y="1916832"/>
            <a:ext cx="6086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Souhlásky jsou všechny ostatní hlásky.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7724" y="2996952"/>
            <a:ext cx="5422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tvrdé souhlásky : h, ch, k, r, d, t, n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7724" y="4005064"/>
            <a:ext cx="6894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měkké souhlásky : ži, ši, či, ři, ci, ji, di, ti, ni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90804" y="5013176"/>
            <a:ext cx="6044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obojetné souhlásky : b, f, l, m, p, s, v, z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90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7105" y="764704"/>
            <a:ext cx="750224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SAMOHLÁSKY  SLABIKOU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8043" y="2339235"/>
            <a:ext cx="7475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délka,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liška,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lena,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lina,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va 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7724" y="3258562"/>
            <a:ext cx="6558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mil,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da,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lin,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dam,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voš,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lex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Honza\AppData\Local\Microsoft\Windows\Temporary Internet Files\Content.IE5\P955B1X4\MC900343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5104"/>
            <a:ext cx="1815998" cy="155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33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8767" y="764704"/>
            <a:ext cx="30989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HÁDANKY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8043" y="2339235"/>
            <a:ext cx="6302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Začíná to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a končí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 Voní to. Co je to? 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88043" y="4365104"/>
            <a:ext cx="6451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Začíná to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 končí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 Stříhá to. Co je to?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Honza\AppData\Local\Microsoft\Windows\Temporary Internet Files\Content.IE5\NQN016I7\MC900293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54368"/>
            <a:ext cx="1572768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onza\AppData\Local\Microsoft\Windows\Temporary Internet Files\Content.IE5\NWD9CXS0\MC9004136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88324"/>
            <a:ext cx="1677659" cy="152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05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accent1"/>
                </a:solidFill>
                <a:latin typeface="+mj-lt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accent1"/>
                </a:solidFill>
                <a:latin typeface="+mj-lt"/>
                <a:hlinkClick r:id="rId2"/>
              </a:rPr>
              <a:t>www.microsoft.com</a:t>
            </a:r>
            <a:r>
              <a:rPr lang="cs-CZ" sz="3200" dirty="0">
                <a:solidFill>
                  <a:schemeClr val="accent1"/>
                </a:solidFill>
                <a:latin typeface="+mj-lt"/>
              </a:rPr>
              <a:t>. Na tento software máme zakoupenou licenci.</a:t>
            </a:r>
          </a:p>
          <a:p>
            <a:r>
              <a:rPr lang="cs-CZ" sz="3200" dirty="0">
                <a:solidFill>
                  <a:schemeClr val="accent1"/>
                </a:solidFill>
                <a:latin typeface="+mj-lt"/>
              </a:rPr>
              <a:t>MÜHLHAUSEROVÁ, PaedDr. Hana, Mgr. Zita JANÁČKOVÁ a PhDr. Olga PŘÍBORSKÁ. </a:t>
            </a:r>
            <a:r>
              <a:rPr lang="cs-CZ" sz="3200" i="1" dirty="0">
                <a:solidFill>
                  <a:schemeClr val="accent1"/>
                </a:solidFill>
                <a:latin typeface="+mj-lt"/>
              </a:rPr>
              <a:t>Český jazyk 2: učebnice pro 2. ročník</a:t>
            </a:r>
            <a:r>
              <a:rPr lang="cs-CZ" sz="3200" dirty="0">
                <a:solidFill>
                  <a:schemeClr val="accent1"/>
                </a:solidFill>
                <a:latin typeface="+mj-lt"/>
              </a:rPr>
              <a:t>. Brno: Nová škola, s.r.o., 2011. Reedice 2011. ISBN 978-80-7289-246-4. 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2311</TotalTime>
  <Words>368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VY_32_INOVACE_19_ČESKÝ JAZYK 2. ROČNÍK_ROZDĚLENÍ HLÁSEK</dc:title>
  <dc:creator>Adéla</dc:creator>
  <cp:lastModifiedBy>Honza</cp:lastModifiedBy>
  <cp:revision>318</cp:revision>
  <dcterms:created xsi:type="dcterms:W3CDTF">2011-08-12T09:27:27Z</dcterms:created>
  <dcterms:modified xsi:type="dcterms:W3CDTF">2012-11-29T17:28:18Z</dcterms:modified>
  <cp:contentStatus/>
</cp:coreProperties>
</file>