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VY_32_INOVACE_07_12_Vznik Rakousko - Uherska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04EBFC-1CCA-4F3F-B26A-F2E7298BD088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B945E51-0F45-4C40-9EE3-F2CE6A82FB5E}" type="presOf" srcId="{A4836DAF-3E6B-4198-A089-B3C0D0384F2B}" destId="{4F0AD45D-7E6A-4C4A-90DF-90E27C4B175D}" srcOrd="0" destOrd="0" presId="urn:microsoft.com/office/officeart/2005/8/layout/target3"/>
    <dgm:cxn modelId="{40017DB1-7DB6-4120-9D62-D1389063A409}" type="presOf" srcId="{D9242A4C-F33A-42E2-BFA4-EC80805DCD32}" destId="{5A434D34-FA65-40B0-A4CE-3A1E2B14A215}" srcOrd="1" destOrd="0" presId="urn:microsoft.com/office/officeart/2005/8/layout/target3"/>
    <dgm:cxn modelId="{46125DB3-FF0C-4BC6-A757-3A8173B0A2A8}" type="presOf" srcId="{A4836DAF-3E6B-4198-A089-B3C0D0384F2B}" destId="{36B74B1E-3C18-4C06-BA03-CB2EB266F8FF}" srcOrd="1" destOrd="0" presId="urn:microsoft.com/office/officeart/2005/8/layout/target3"/>
    <dgm:cxn modelId="{5A5ACBBA-132B-4FB4-984F-2BDCF1F6BDC6}" type="presOf" srcId="{1D895EAB-76A7-41C6-9C6C-7D303AD4C23C}" destId="{94413E88-B296-45A5-9057-6B5765B63A8F}" srcOrd="1" destOrd="0" presId="urn:microsoft.com/office/officeart/2005/8/layout/target3"/>
    <dgm:cxn modelId="{71B746FA-A73C-4427-86CC-5DE211486F7B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16287FE-B8C5-438F-93E4-B91499FCA23D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FAF542F-CCF2-4BF8-A16D-9A0F87AE898C}" type="presOf" srcId="{ABD4D77B-BA54-4DFB-A762-4C734220F9AA}" destId="{A6703DA5-6D74-4C8B-9C82-31DC93531BC2}" srcOrd="1" destOrd="0" presId="urn:microsoft.com/office/officeart/2005/8/layout/target3"/>
    <dgm:cxn modelId="{7BBB9B72-48E6-467C-BEB5-E50D8D199B6A}" type="presOf" srcId="{DAAD5A11-3EBC-47AE-AB1C-4F1B938732A7}" destId="{2D933DCE-BBEA-46A5-98BC-CA41A7DBB761}" srcOrd="0" destOrd="0" presId="urn:microsoft.com/office/officeart/2005/8/layout/target3"/>
    <dgm:cxn modelId="{850301C0-F526-48FE-91A5-1DA126F5D607}" type="presOf" srcId="{ABD4D77B-BA54-4DFB-A762-4C734220F9AA}" destId="{AAB7E4A6-9D01-402C-9D7A-6D30767F0B58}" srcOrd="0" destOrd="0" presId="urn:microsoft.com/office/officeart/2005/8/layout/target3"/>
    <dgm:cxn modelId="{03FBEFB9-71AD-4444-AF69-D2E3EE4A9A34}" type="presOf" srcId="{D9242A4C-F33A-42E2-BFA4-EC80805DCD32}" destId="{7DDB6D97-C311-42E1-B77C-B194BAE75773}" srcOrd="0" destOrd="0" presId="urn:microsoft.com/office/officeart/2005/8/layout/target3"/>
    <dgm:cxn modelId="{6FCDF97D-ABE1-4067-8436-90B62EB2DFFC}" type="presParOf" srcId="{2D933DCE-BBEA-46A5-98BC-CA41A7DBB761}" destId="{D3A73299-62A4-4767-8E25-C16133A0B902}" srcOrd="0" destOrd="0" presId="urn:microsoft.com/office/officeart/2005/8/layout/target3"/>
    <dgm:cxn modelId="{2356E4F7-E009-45F8-8731-D8E8919CDB91}" type="presParOf" srcId="{2D933DCE-BBEA-46A5-98BC-CA41A7DBB761}" destId="{EE30B2AF-DDC9-42DB-9092-5595C6257A57}" srcOrd="1" destOrd="0" presId="urn:microsoft.com/office/officeart/2005/8/layout/target3"/>
    <dgm:cxn modelId="{23F1BA1B-1A89-4DA7-9E85-0F2F964BC13F}" type="presParOf" srcId="{2D933DCE-BBEA-46A5-98BC-CA41A7DBB761}" destId="{E1DA18CB-4B0A-4D0C-9459-15C4B327891F}" srcOrd="2" destOrd="0" presId="urn:microsoft.com/office/officeart/2005/8/layout/target3"/>
    <dgm:cxn modelId="{6D598A31-35A8-41D1-A63B-911B65A1E65E}" type="presParOf" srcId="{2D933DCE-BBEA-46A5-98BC-CA41A7DBB761}" destId="{29996EEB-8589-4AED-9C98-E2204A026234}" srcOrd="3" destOrd="0" presId="urn:microsoft.com/office/officeart/2005/8/layout/target3"/>
    <dgm:cxn modelId="{634FE330-33F1-4D27-AEC7-71AC1140B0B7}" type="presParOf" srcId="{2D933DCE-BBEA-46A5-98BC-CA41A7DBB761}" destId="{056AE7B2-579D-40D1-A57C-4E33BFED76BE}" srcOrd="4" destOrd="0" presId="urn:microsoft.com/office/officeart/2005/8/layout/target3"/>
    <dgm:cxn modelId="{4F3D4A18-8CE7-429B-8423-591E8988D714}" type="presParOf" srcId="{2D933DCE-BBEA-46A5-98BC-CA41A7DBB761}" destId="{4F0AD45D-7E6A-4C4A-90DF-90E27C4B175D}" srcOrd="5" destOrd="0" presId="urn:microsoft.com/office/officeart/2005/8/layout/target3"/>
    <dgm:cxn modelId="{CC30ABCF-A4A2-49EE-94DB-C3CCAE2E143F}" type="presParOf" srcId="{2D933DCE-BBEA-46A5-98BC-CA41A7DBB761}" destId="{1804A346-BBD3-438B-AE0F-7BEBB1E2AF96}" srcOrd="6" destOrd="0" presId="urn:microsoft.com/office/officeart/2005/8/layout/target3"/>
    <dgm:cxn modelId="{26486E95-712A-4A6E-86D9-DF9CEC36D798}" type="presParOf" srcId="{2D933DCE-BBEA-46A5-98BC-CA41A7DBB761}" destId="{60CB9877-708D-4C64-AA73-CFD3F3076BC2}" srcOrd="7" destOrd="0" presId="urn:microsoft.com/office/officeart/2005/8/layout/target3"/>
    <dgm:cxn modelId="{94493B13-099C-4B1D-83C6-9A7838950585}" type="presParOf" srcId="{2D933DCE-BBEA-46A5-98BC-CA41A7DBB761}" destId="{347D85BD-7382-4413-9298-D06CC996458A}" srcOrd="8" destOrd="0" presId="urn:microsoft.com/office/officeart/2005/8/layout/target3"/>
    <dgm:cxn modelId="{24BBF4A0-7D8F-4C3E-8AA1-E00E3947B371}" type="presParOf" srcId="{2D933DCE-BBEA-46A5-98BC-CA41A7DBB761}" destId="{C4DD5B9C-4D9E-449D-A063-107A759DF3D1}" srcOrd="9" destOrd="0" presId="urn:microsoft.com/office/officeart/2005/8/layout/target3"/>
    <dgm:cxn modelId="{66E57EF8-7FAE-4FD4-8202-B80E336E759F}" type="presParOf" srcId="{2D933DCE-BBEA-46A5-98BC-CA41A7DBB761}" destId="{CD515E15-5457-47F2-8109-A2A59D66C930}" srcOrd="10" destOrd="0" presId="urn:microsoft.com/office/officeart/2005/8/layout/target3"/>
    <dgm:cxn modelId="{B326C150-6AB3-4523-82AF-6E5134E7A48F}" type="presParOf" srcId="{2D933DCE-BBEA-46A5-98BC-CA41A7DBB761}" destId="{7DDB6D97-C311-42E1-B77C-B194BAE75773}" srcOrd="11" destOrd="0" presId="urn:microsoft.com/office/officeart/2005/8/layout/target3"/>
    <dgm:cxn modelId="{55AD2381-1626-448D-8878-18C300D3C45F}" type="presParOf" srcId="{2D933DCE-BBEA-46A5-98BC-CA41A7DBB761}" destId="{DE2B4424-17B1-4404-A13F-04051C43B79D}" srcOrd="12" destOrd="0" presId="urn:microsoft.com/office/officeart/2005/8/layout/target3"/>
    <dgm:cxn modelId="{1ED3B2BC-0059-41A6-8675-81C32E59324D}" type="presParOf" srcId="{2D933DCE-BBEA-46A5-98BC-CA41A7DBB761}" destId="{555607BD-8A1D-4EBB-825A-8C74A1FB0FFC}" srcOrd="13" destOrd="0" presId="urn:microsoft.com/office/officeart/2005/8/layout/target3"/>
    <dgm:cxn modelId="{3F45E7C0-226D-4F10-8C05-32D32E20174B}" type="presParOf" srcId="{2D933DCE-BBEA-46A5-98BC-CA41A7DBB761}" destId="{AAB7E4A6-9D01-402C-9D7A-6D30767F0B58}" srcOrd="14" destOrd="0" presId="urn:microsoft.com/office/officeart/2005/8/layout/target3"/>
    <dgm:cxn modelId="{E032A794-A54A-4CA5-98BF-9C4FFECE61FE}" type="presParOf" srcId="{2D933DCE-BBEA-46A5-98BC-CA41A7DBB761}" destId="{359A210A-E8C9-4FD6-9BC7-434F4455A6B5}" srcOrd="15" destOrd="0" presId="urn:microsoft.com/office/officeart/2005/8/layout/target3"/>
    <dgm:cxn modelId="{4DC61484-C7E1-4D29-B7B4-EF6A20AFF2B3}" type="presParOf" srcId="{2D933DCE-BBEA-46A5-98BC-CA41A7DBB761}" destId="{36B74B1E-3C18-4C06-BA03-CB2EB266F8FF}" srcOrd="16" destOrd="0" presId="urn:microsoft.com/office/officeart/2005/8/layout/target3"/>
    <dgm:cxn modelId="{7958437C-6558-435E-97BB-91ABFE9F2487}" type="presParOf" srcId="{2D933DCE-BBEA-46A5-98BC-CA41A7DBB761}" destId="{94413E88-B296-45A5-9057-6B5765B63A8F}" srcOrd="17" destOrd="0" presId="urn:microsoft.com/office/officeart/2005/8/layout/target3"/>
    <dgm:cxn modelId="{EBC7C78F-B4C9-4265-B50E-45885E12F487}" type="presParOf" srcId="{2D933DCE-BBEA-46A5-98BC-CA41A7DBB761}" destId="{5A434D34-FA65-40B0-A4CE-3A1E2B14A215}" srcOrd="18" destOrd="0" presId="urn:microsoft.com/office/officeart/2005/8/layout/target3"/>
    <dgm:cxn modelId="{A27AF3B4-0D77-4BD2-B633-ABF3C114990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VY_32_INOVACE_07_12_Vznik Rakousko - Uherska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260DE5-4048-434B-8B36-6B8DC6836E4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84EE6B-6EE3-4C28-8DA2-029BE96F9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939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40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832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762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899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478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20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681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28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066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247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91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95FB4-7FC5-49A7-A42E-4EBE9054AEF5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E43F4-2775-49E5-B460-A3D2FD8E3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761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985867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19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Vznik Rakousko - Uherska.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3774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Rakousko - Uherska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Císař František Josef I. umožnil opět </a:t>
            </a:r>
            <a:r>
              <a:rPr lang="cs-CZ" dirty="0" smtClean="0"/>
              <a:t>vydávat </a:t>
            </a:r>
            <a:r>
              <a:rPr lang="cs-CZ" dirty="0" smtClean="0"/>
              <a:t>české knihy a noviny.</a:t>
            </a:r>
          </a:p>
          <a:p>
            <a:r>
              <a:rPr lang="cs-CZ" dirty="0" smtClean="0"/>
              <a:t>Čeští politikové usilovali o samosprávu českých zemí – neúspěšně.</a:t>
            </a:r>
          </a:p>
          <a:p>
            <a:r>
              <a:rPr lang="cs-CZ" dirty="0" smtClean="0"/>
              <a:t>Rakouská monarchie se rozdělila na dvě </a:t>
            </a:r>
            <a:r>
              <a:rPr lang="cs-CZ" dirty="0" smtClean="0"/>
              <a:t>části: </a:t>
            </a:r>
            <a:r>
              <a:rPr lang="cs-CZ" dirty="0" smtClean="0"/>
              <a:t>Rakousko /sem patřily i české země/ a Uhersko.</a:t>
            </a:r>
          </a:p>
          <a:p>
            <a:r>
              <a:rPr lang="cs-CZ" dirty="0" smtClean="0"/>
              <a:t>Monarchii se říkalo </a:t>
            </a:r>
            <a:r>
              <a:rPr lang="cs-CZ" b="1" u="sng" dirty="0" smtClean="0"/>
              <a:t>Rakousko – Uhersko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408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Velký rozmach se projevoval ve školství a v kultuře.</a:t>
            </a:r>
          </a:p>
          <a:p>
            <a:r>
              <a:rPr lang="cs-CZ" dirty="0" smtClean="0"/>
              <a:t>Povinná školní docházka byla rozšířena na 8 let.</a:t>
            </a:r>
          </a:p>
          <a:p>
            <a:r>
              <a:rPr lang="cs-CZ" dirty="0" smtClean="0"/>
              <a:t>Budovaly se školy, v monarchii se dbalo na gramotnost obyvatel.</a:t>
            </a:r>
          </a:p>
          <a:p>
            <a:r>
              <a:rPr lang="cs-CZ" dirty="0" smtClean="0"/>
              <a:t>Vznikl Sokol – tělovýchovná organizace /organizoval veřejná cvičení = sokolské slety, zábavy, </a:t>
            </a:r>
            <a:r>
              <a:rPr lang="cs-CZ" dirty="0" smtClean="0"/>
              <a:t>výlety/-1862.</a:t>
            </a:r>
            <a:endParaRPr lang="cs-CZ" dirty="0" smtClean="0"/>
          </a:p>
          <a:p>
            <a:r>
              <a:rPr lang="cs-CZ" dirty="0" smtClean="0"/>
              <a:t>Byly zakládány pěvecké a divadelní spolky, vzrostl zájem o četbu knih – lidové knihovny.</a:t>
            </a:r>
          </a:p>
          <a:p>
            <a:r>
              <a:rPr lang="cs-CZ" dirty="0" smtClean="0"/>
              <a:t>Docházelo k velké výstavbě měst.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759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Česká univerzita začala vychovávat svoje učence – nejznámější byl </a:t>
            </a:r>
            <a:r>
              <a:rPr lang="cs-CZ" b="1" u="sng" dirty="0" smtClean="0"/>
              <a:t>Tomáš Garrigue Masaryk /narozen v roce 1850 v Hodoníně/</a:t>
            </a:r>
            <a:r>
              <a:rPr lang="cs-CZ" dirty="0" smtClean="0"/>
              <a:t>.</a:t>
            </a:r>
          </a:p>
          <a:p>
            <a:r>
              <a:rPr lang="cs-CZ" dirty="0" smtClean="0"/>
              <a:t>Usiloval se o změnu života a uspořádání v monarchii, postavil se do čela boje za samostatný český stát.</a:t>
            </a:r>
          </a:p>
          <a:p>
            <a:r>
              <a:rPr lang="cs-CZ" dirty="0" smtClean="0"/>
              <a:t>Učil se kovářem, studoval německé gymnázium v Brně, univerzitu ve Vídni, hodně </a:t>
            </a:r>
            <a:r>
              <a:rPr lang="cs-CZ" dirty="0" smtClean="0"/>
              <a:t>cestoval.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482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Rozvoj kultury, </a:t>
            </a:r>
            <a:r>
              <a:rPr lang="cs-CZ" dirty="0" smtClean="0"/>
              <a:t>umění.</a:t>
            </a:r>
            <a:endParaRPr lang="cs-CZ" dirty="0" smtClean="0"/>
          </a:p>
          <a:p>
            <a:r>
              <a:rPr lang="cs-CZ" dirty="0" smtClean="0"/>
              <a:t>Spisovatelé – Božena Němcová, Alois Jirásek, Jan Neruda.</a:t>
            </a:r>
          </a:p>
          <a:p>
            <a:r>
              <a:rPr lang="cs-CZ" dirty="0" smtClean="0"/>
              <a:t>Básník – Josef Václav Sládek.</a:t>
            </a:r>
          </a:p>
          <a:p>
            <a:r>
              <a:rPr lang="cs-CZ" dirty="0" smtClean="0"/>
              <a:t>Malíři – Mikoláš Aleš, Josef Mánes.</a:t>
            </a:r>
          </a:p>
          <a:p>
            <a:r>
              <a:rPr lang="cs-CZ" dirty="0" smtClean="0"/>
              <a:t>Sochař – Josef Václav </a:t>
            </a:r>
            <a:r>
              <a:rPr lang="cs-CZ" dirty="0" err="1" smtClean="0"/>
              <a:t>Myslbek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Hudební skladatelé – Bedřich Smetana, Antonín Dvořák.</a:t>
            </a:r>
          </a:p>
          <a:p>
            <a:r>
              <a:rPr lang="cs-CZ" dirty="0" smtClean="0"/>
              <a:t>Vlastenci se rozhodli postavit v Praze Národní divadlo – začala sbírka /krátce po otevření v něm vypukl požár, ale znovu bylo opraveno</a:t>
            </a:r>
            <a:r>
              <a:rPr lang="cs-CZ" dirty="0" smtClean="0"/>
              <a:t>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066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1. Jaká byla úřední řeč na konci 18. st.?</a:t>
            </a:r>
          </a:p>
          <a:p>
            <a:r>
              <a:rPr lang="cs-CZ" dirty="0" smtClean="0"/>
              <a:t>2. O co usilovali vlastenci?</a:t>
            </a:r>
          </a:p>
          <a:p>
            <a:r>
              <a:rPr lang="cs-CZ" dirty="0" smtClean="0"/>
              <a:t>3. Jak se říká roku 1848?</a:t>
            </a:r>
          </a:p>
          <a:p>
            <a:r>
              <a:rPr lang="cs-CZ" dirty="0" smtClean="0"/>
              <a:t>4. Kdo v tomto roce nastoupil na trůn?</a:t>
            </a:r>
          </a:p>
          <a:p>
            <a:r>
              <a:rPr lang="cs-CZ" dirty="0" smtClean="0"/>
              <a:t>5. O co se zasloužil vynálezce František Křižík?</a:t>
            </a:r>
          </a:p>
          <a:p>
            <a:r>
              <a:rPr lang="cs-CZ" dirty="0" smtClean="0"/>
              <a:t>6. Do které části monarchie patřily české země?</a:t>
            </a:r>
          </a:p>
          <a:p>
            <a:r>
              <a:rPr lang="cs-CZ" dirty="0" smtClean="0"/>
              <a:t>7. Jmenuj spisovatele a hudebního skladatele konce 19. 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181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němčina</a:t>
            </a:r>
          </a:p>
          <a:p>
            <a:r>
              <a:rPr lang="cs-CZ" dirty="0" smtClean="0"/>
              <a:t>2. chtěli ,,probudit,, český národ</a:t>
            </a:r>
          </a:p>
          <a:p>
            <a:r>
              <a:rPr lang="cs-CZ" dirty="0" smtClean="0"/>
              <a:t>3. revoluční</a:t>
            </a:r>
          </a:p>
          <a:p>
            <a:r>
              <a:rPr lang="cs-CZ" dirty="0" smtClean="0"/>
              <a:t>4. František Josef I.</a:t>
            </a:r>
          </a:p>
          <a:p>
            <a:r>
              <a:rPr lang="cs-CZ" dirty="0" smtClean="0"/>
              <a:t>5. vynalezl obloukovou lampu</a:t>
            </a:r>
          </a:p>
          <a:p>
            <a:r>
              <a:rPr lang="cs-CZ" dirty="0" smtClean="0"/>
              <a:t>6. do Rakouska</a:t>
            </a:r>
          </a:p>
          <a:p>
            <a:r>
              <a:rPr lang="cs-CZ" dirty="0" smtClean="0"/>
              <a:t>7. Alois Jirásek, Bedřich Smetana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0615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475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Vznik Rakousko - Uherska</vt:lpstr>
      <vt:lpstr>Prezentace aplikace PowerPoint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User</cp:lastModifiedBy>
  <cp:revision>8</cp:revision>
  <dcterms:created xsi:type="dcterms:W3CDTF">2012-07-06T18:44:18Z</dcterms:created>
  <dcterms:modified xsi:type="dcterms:W3CDTF">2012-12-01T07:34:48Z</dcterms:modified>
</cp:coreProperties>
</file>