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82" r:id="rId2"/>
    <p:sldId id="283" r:id="rId3"/>
    <p:sldId id="284" r:id="rId4"/>
    <p:sldId id="285" r:id="rId5"/>
    <p:sldId id="286" r:id="rId6"/>
    <p:sldId id="287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smtClean="0"/>
            <a:t>VY_22_INOVACE_02_35_Opakování učiva 3.roč</a:t>
          </a:r>
          <a:r>
            <a:rPr lang="cs-CZ" sz="1200" baseline="0" dirty="0" smtClean="0"/>
            <a:t>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1F0FA8-0ED6-4DCB-A031-435C7414B9E3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13355BD-656A-408D-8B57-FE2CAA4FEC90}" type="presOf" srcId="{FFA013E9-5C5D-404D-8688-08171EA7A387}" destId="{E1DA18CB-4B0A-4D0C-9459-15C4B327891F}" srcOrd="0" destOrd="0" presId="urn:microsoft.com/office/officeart/2005/8/layout/target3"/>
    <dgm:cxn modelId="{87BF9314-B24D-46AD-8282-9FFC8D889B9D}" type="presOf" srcId="{A4836DAF-3E6B-4198-A089-B3C0D0384F2B}" destId="{36B74B1E-3C18-4C06-BA03-CB2EB266F8FF}" srcOrd="1" destOrd="0" presId="urn:microsoft.com/office/officeart/2005/8/layout/target3"/>
    <dgm:cxn modelId="{EEE8B6C1-0901-4039-AA51-3AC643C7BC20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E0788C8-19A8-44AF-8366-95DF6062FD10}" type="presOf" srcId="{ABD4D77B-BA54-4DFB-A762-4C734220F9AA}" destId="{AAB7E4A6-9D01-402C-9D7A-6D30767F0B58}" srcOrd="0" destOrd="0" presId="urn:microsoft.com/office/officeart/2005/8/layout/target3"/>
    <dgm:cxn modelId="{56CA9294-5BBF-4540-BE48-2676798A020A}" type="presOf" srcId="{1D895EAB-76A7-41C6-9C6C-7D303AD4C23C}" destId="{347D85BD-7382-4413-9298-D06CC996458A}" srcOrd="0" destOrd="0" presId="urn:microsoft.com/office/officeart/2005/8/layout/target3"/>
    <dgm:cxn modelId="{D52D1EBA-510D-4A17-885D-98F29A5DF401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9499960-381E-464F-A671-00A75DF4BE80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E1A226C-B4C0-4D3D-94AE-2A7B0E483728}" type="presOf" srcId="{FFA013E9-5C5D-404D-8688-08171EA7A387}" destId="{359A210A-E8C9-4FD6-9BC7-434F4455A6B5}" srcOrd="1" destOrd="0" presId="urn:microsoft.com/office/officeart/2005/8/layout/target3"/>
    <dgm:cxn modelId="{52356F90-DFC6-4892-A679-C735C74AD0E6}" type="presOf" srcId="{A4836DAF-3E6B-4198-A089-B3C0D0384F2B}" destId="{4F0AD45D-7E6A-4C4A-90DF-90E27C4B175D}" srcOrd="0" destOrd="0" presId="urn:microsoft.com/office/officeart/2005/8/layout/target3"/>
    <dgm:cxn modelId="{92FD71A6-963B-44A2-9CF8-91CA556E957A}" type="presOf" srcId="{D9242A4C-F33A-42E2-BFA4-EC80805DCD32}" destId="{7DDB6D97-C311-42E1-B77C-B194BAE75773}" srcOrd="0" destOrd="0" presId="urn:microsoft.com/office/officeart/2005/8/layout/target3"/>
    <dgm:cxn modelId="{4CA64D0E-9C88-4C7C-B930-77DD42F7609F}" type="presParOf" srcId="{2D933DCE-BBEA-46A5-98BC-CA41A7DBB761}" destId="{D3A73299-62A4-4767-8E25-C16133A0B902}" srcOrd="0" destOrd="0" presId="urn:microsoft.com/office/officeart/2005/8/layout/target3"/>
    <dgm:cxn modelId="{1F9D2B9B-A636-43FE-8F1E-87529F8ED630}" type="presParOf" srcId="{2D933DCE-BBEA-46A5-98BC-CA41A7DBB761}" destId="{EE30B2AF-DDC9-42DB-9092-5595C6257A57}" srcOrd="1" destOrd="0" presId="urn:microsoft.com/office/officeart/2005/8/layout/target3"/>
    <dgm:cxn modelId="{1EC77340-A3DA-4745-A8E0-78932B08F03B}" type="presParOf" srcId="{2D933DCE-BBEA-46A5-98BC-CA41A7DBB761}" destId="{E1DA18CB-4B0A-4D0C-9459-15C4B327891F}" srcOrd="2" destOrd="0" presId="urn:microsoft.com/office/officeart/2005/8/layout/target3"/>
    <dgm:cxn modelId="{ACE9B419-5C1A-48E5-8AE0-9B37549FB9A2}" type="presParOf" srcId="{2D933DCE-BBEA-46A5-98BC-CA41A7DBB761}" destId="{29996EEB-8589-4AED-9C98-E2204A026234}" srcOrd="3" destOrd="0" presId="urn:microsoft.com/office/officeart/2005/8/layout/target3"/>
    <dgm:cxn modelId="{BAB9D2AA-82C1-422F-A652-D4AD5CA93FC7}" type="presParOf" srcId="{2D933DCE-BBEA-46A5-98BC-CA41A7DBB761}" destId="{056AE7B2-579D-40D1-A57C-4E33BFED76BE}" srcOrd="4" destOrd="0" presId="urn:microsoft.com/office/officeart/2005/8/layout/target3"/>
    <dgm:cxn modelId="{84A0E1C9-8038-4B2A-8984-885B8A565187}" type="presParOf" srcId="{2D933DCE-BBEA-46A5-98BC-CA41A7DBB761}" destId="{4F0AD45D-7E6A-4C4A-90DF-90E27C4B175D}" srcOrd="5" destOrd="0" presId="urn:microsoft.com/office/officeart/2005/8/layout/target3"/>
    <dgm:cxn modelId="{E0E686FE-46AE-4B39-B97D-474891BB9BB3}" type="presParOf" srcId="{2D933DCE-BBEA-46A5-98BC-CA41A7DBB761}" destId="{1804A346-BBD3-438B-AE0F-7BEBB1E2AF96}" srcOrd="6" destOrd="0" presId="urn:microsoft.com/office/officeart/2005/8/layout/target3"/>
    <dgm:cxn modelId="{425402BB-C1C0-44F6-923E-0BD138683FF0}" type="presParOf" srcId="{2D933DCE-BBEA-46A5-98BC-CA41A7DBB761}" destId="{60CB9877-708D-4C64-AA73-CFD3F3076BC2}" srcOrd="7" destOrd="0" presId="urn:microsoft.com/office/officeart/2005/8/layout/target3"/>
    <dgm:cxn modelId="{AA99C59C-9432-4138-8DE5-2712497845FA}" type="presParOf" srcId="{2D933DCE-BBEA-46A5-98BC-CA41A7DBB761}" destId="{347D85BD-7382-4413-9298-D06CC996458A}" srcOrd="8" destOrd="0" presId="urn:microsoft.com/office/officeart/2005/8/layout/target3"/>
    <dgm:cxn modelId="{91D205CA-8207-4E0A-AEE3-3447D9EC19F5}" type="presParOf" srcId="{2D933DCE-BBEA-46A5-98BC-CA41A7DBB761}" destId="{C4DD5B9C-4D9E-449D-A063-107A759DF3D1}" srcOrd="9" destOrd="0" presId="urn:microsoft.com/office/officeart/2005/8/layout/target3"/>
    <dgm:cxn modelId="{37D8122B-2B78-489C-961B-B4AEF904DC86}" type="presParOf" srcId="{2D933DCE-BBEA-46A5-98BC-CA41A7DBB761}" destId="{CD515E15-5457-47F2-8109-A2A59D66C930}" srcOrd="10" destOrd="0" presId="urn:microsoft.com/office/officeart/2005/8/layout/target3"/>
    <dgm:cxn modelId="{7C0850AF-31C2-4275-81AA-D68A2D959C18}" type="presParOf" srcId="{2D933DCE-BBEA-46A5-98BC-CA41A7DBB761}" destId="{7DDB6D97-C311-42E1-B77C-B194BAE75773}" srcOrd="11" destOrd="0" presId="urn:microsoft.com/office/officeart/2005/8/layout/target3"/>
    <dgm:cxn modelId="{36B7C325-35C7-4B86-9974-E8D62B176DC1}" type="presParOf" srcId="{2D933DCE-BBEA-46A5-98BC-CA41A7DBB761}" destId="{DE2B4424-17B1-4404-A13F-04051C43B79D}" srcOrd="12" destOrd="0" presId="urn:microsoft.com/office/officeart/2005/8/layout/target3"/>
    <dgm:cxn modelId="{E1E99994-BCF8-40ED-812C-8BE5B9415648}" type="presParOf" srcId="{2D933DCE-BBEA-46A5-98BC-CA41A7DBB761}" destId="{555607BD-8A1D-4EBB-825A-8C74A1FB0FFC}" srcOrd="13" destOrd="0" presId="urn:microsoft.com/office/officeart/2005/8/layout/target3"/>
    <dgm:cxn modelId="{040DD2F9-C053-4C9A-A823-BDCE444E53DE}" type="presParOf" srcId="{2D933DCE-BBEA-46A5-98BC-CA41A7DBB761}" destId="{AAB7E4A6-9D01-402C-9D7A-6D30767F0B58}" srcOrd="14" destOrd="0" presId="urn:microsoft.com/office/officeart/2005/8/layout/target3"/>
    <dgm:cxn modelId="{D563663E-7151-4BC3-8FDB-006315BA70B0}" type="presParOf" srcId="{2D933DCE-BBEA-46A5-98BC-CA41A7DBB761}" destId="{359A210A-E8C9-4FD6-9BC7-434F4455A6B5}" srcOrd="15" destOrd="0" presId="urn:microsoft.com/office/officeart/2005/8/layout/target3"/>
    <dgm:cxn modelId="{7523782C-85F4-4E2E-9E59-7B2A7BDDA31E}" type="presParOf" srcId="{2D933DCE-BBEA-46A5-98BC-CA41A7DBB761}" destId="{36B74B1E-3C18-4C06-BA03-CB2EB266F8FF}" srcOrd="16" destOrd="0" presId="urn:microsoft.com/office/officeart/2005/8/layout/target3"/>
    <dgm:cxn modelId="{3D5082BB-EEE6-4686-BF44-72E24B79180A}" type="presParOf" srcId="{2D933DCE-BBEA-46A5-98BC-CA41A7DBB761}" destId="{94413E88-B296-45A5-9057-6B5765B63A8F}" srcOrd="17" destOrd="0" presId="urn:microsoft.com/office/officeart/2005/8/layout/target3"/>
    <dgm:cxn modelId="{9A7D9618-D664-4A6C-95DC-0B68292548D0}" type="presParOf" srcId="{2D933DCE-BBEA-46A5-98BC-CA41A7DBB761}" destId="{5A434D34-FA65-40B0-A4CE-3A1E2B14A215}" srcOrd="18" destOrd="0" presId="urn:microsoft.com/office/officeart/2005/8/layout/target3"/>
    <dgm:cxn modelId="{D926A74D-8E5C-4D2B-863A-8DE1ADE1CF6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smtClean="0"/>
            <a:t>VY_22_INOVACE_02_35_Opakování učiva 3.roč</a:t>
          </a:r>
          <a:r>
            <a:rPr lang="cs-CZ" sz="1200" kern="1200" baseline="0" dirty="0" smtClean="0"/>
            <a:t>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A22D2-F1EF-4FEB-B1AF-AFD248C09CF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5C0FE1-9C9D-41DA-82BB-EBC466F7D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915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631692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588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procvičení učiva třetího ročníku.</a:t>
            </a:r>
          </a:p>
          <a:p>
            <a:r>
              <a:rPr lang="cs-CZ" dirty="0" smtClean="0"/>
              <a:t>Žáci si v něm zopakují základní pokyny, slovní zásobu, množné číslo, barvy, oblečení a jídlo.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13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Stand</a:t>
            </a:r>
            <a:r>
              <a:rPr lang="cs-CZ" dirty="0" smtClean="0"/>
              <a:t> up,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Open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smtClean="0"/>
              <a:t>Listen.</a:t>
            </a:r>
          </a:p>
          <a:p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Hello.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, </a:t>
            </a:r>
            <a:r>
              <a:rPr lang="cs-CZ" dirty="0" err="1" smtClean="0"/>
              <a:t>children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, </a:t>
            </a:r>
            <a:r>
              <a:rPr lang="cs-CZ" dirty="0" err="1" smtClean="0"/>
              <a:t>boys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, </a:t>
            </a:r>
            <a:r>
              <a:rPr lang="cs-CZ" dirty="0" err="1" smtClean="0"/>
              <a:t>girls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Good</a:t>
            </a:r>
            <a:r>
              <a:rPr lang="cs-CZ" dirty="0" smtClean="0"/>
              <a:t> night,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865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Book</a:t>
            </a:r>
            <a:r>
              <a:rPr lang="cs-CZ" dirty="0" smtClean="0"/>
              <a:t> – </a:t>
            </a:r>
            <a:r>
              <a:rPr lang="cs-CZ" dirty="0" err="1" smtClean="0"/>
              <a:t>pen</a:t>
            </a:r>
            <a:r>
              <a:rPr lang="cs-CZ" dirty="0" smtClean="0"/>
              <a:t> – </a:t>
            </a:r>
            <a:r>
              <a:rPr lang="cs-CZ" dirty="0" err="1" smtClean="0"/>
              <a:t>chair</a:t>
            </a:r>
            <a:r>
              <a:rPr lang="cs-CZ" dirty="0" smtClean="0"/>
              <a:t> – table – </a:t>
            </a:r>
            <a:r>
              <a:rPr lang="cs-CZ" dirty="0" err="1" smtClean="0"/>
              <a:t>window</a:t>
            </a:r>
            <a:r>
              <a:rPr lang="cs-CZ" dirty="0" smtClean="0"/>
              <a:t> – </a:t>
            </a:r>
            <a:r>
              <a:rPr lang="cs-CZ" dirty="0" err="1" smtClean="0"/>
              <a:t>desk</a:t>
            </a:r>
            <a:r>
              <a:rPr lang="cs-CZ" dirty="0" smtClean="0"/>
              <a:t> – </a:t>
            </a:r>
            <a:r>
              <a:rPr lang="cs-CZ" dirty="0" err="1" smtClean="0"/>
              <a:t>ruler</a:t>
            </a:r>
            <a:r>
              <a:rPr lang="cs-CZ" dirty="0" smtClean="0"/>
              <a:t> – </a:t>
            </a:r>
            <a:r>
              <a:rPr lang="cs-CZ" dirty="0" err="1" smtClean="0"/>
              <a:t>rubber</a:t>
            </a:r>
            <a:r>
              <a:rPr lang="cs-CZ" dirty="0" smtClean="0"/>
              <a:t> – boy – girl – </a:t>
            </a:r>
            <a:r>
              <a:rPr lang="cs-CZ" dirty="0" err="1" smtClean="0"/>
              <a:t>pencil</a:t>
            </a:r>
            <a:r>
              <a:rPr lang="cs-CZ" dirty="0" smtClean="0"/>
              <a:t> case – </a:t>
            </a:r>
            <a:r>
              <a:rPr lang="cs-CZ" dirty="0" err="1" smtClean="0"/>
              <a:t>door</a:t>
            </a:r>
            <a:r>
              <a:rPr lang="cs-CZ" dirty="0" smtClean="0"/>
              <a:t> – </a:t>
            </a:r>
            <a:r>
              <a:rPr lang="cs-CZ" dirty="0" err="1" smtClean="0"/>
              <a:t>bag</a:t>
            </a:r>
            <a:r>
              <a:rPr lang="cs-CZ" dirty="0" smtClean="0"/>
              <a:t> – </a:t>
            </a:r>
            <a:r>
              <a:rPr lang="cs-CZ" dirty="0" err="1" smtClean="0"/>
              <a:t>pencil</a:t>
            </a:r>
            <a:r>
              <a:rPr lang="cs-CZ" dirty="0" smtClean="0"/>
              <a:t> –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– </a:t>
            </a:r>
            <a:r>
              <a:rPr lang="cs-CZ" dirty="0" err="1" smtClean="0"/>
              <a:t>cassette</a:t>
            </a:r>
            <a:r>
              <a:rPr lang="cs-CZ" dirty="0" smtClean="0"/>
              <a:t> – </a:t>
            </a:r>
            <a:r>
              <a:rPr lang="cs-CZ" dirty="0" err="1" smtClean="0"/>
              <a:t>school</a:t>
            </a:r>
            <a:r>
              <a:rPr lang="cs-CZ" dirty="0" smtClean="0"/>
              <a:t> – </a:t>
            </a:r>
            <a:r>
              <a:rPr lang="cs-CZ" dirty="0" err="1" smtClean="0"/>
              <a:t>apple</a:t>
            </a:r>
            <a:r>
              <a:rPr lang="cs-CZ" dirty="0" smtClean="0"/>
              <a:t> – </a:t>
            </a:r>
            <a:r>
              <a:rPr lang="cs-CZ" dirty="0" err="1" smtClean="0"/>
              <a:t>brown</a:t>
            </a:r>
            <a:r>
              <a:rPr lang="cs-CZ" dirty="0" smtClean="0"/>
              <a:t> – </a:t>
            </a:r>
            <a:r>
              <a:rPr lang="cs-CZ" dirty="0" err="1" smtClean="0"/>
              <a:t>orange</a:t>
            </a:r>
            <a:r>
              <a:rPr lang="cs-CZ" dirty="0" smtClean="0"/>
              <a:t> – </a:t>
            </a:r>
            <a:r>
              <a:rPr lang="cs-CZ" dirty="0" err="1" smtClean="0"/>
              <a:t>egg</a:t>
            </a:r>
            <a:r>
              <a:rPr lang="cs-CZ" dirty="0" smtClean="0"/>
              <a:t> – </a:t>
            </a:r>
            <a:r>
              <a:rPr lang="cs-CZ" dirty="0" err="1" smtClean="0"/>
              <a:t>milk</a:t>
            </a:r>
            <a:r>
              <a:rPr lang="cs-CZ" dirty="0" smtClean="0"/>
              <a:t> – </a:t>
            </a:r>
            <a:r>
              <a:rPr lang="cs-CZ" dirty="0" err="1" smtClean="0"/>
              <a:t>Monday</a:t>
            </a:r>
            <a:r>
              <a:rPr lang="cs-CZ" dirty="0" smtClean="0"/>
              <a:t> – </a:t>
            </a:r>
            <a:r>
              <a:rPr lang="cs-CZ" dirty="0" err="1" smtClean="0"/>
              <a:t>football</a:t>
            </a:r>
            <a:r>
              <a:rPr lang="cs-CZ" dirty="0" smtClean="0"/>
              <a:t> – </a:t>
            </a:r>
            <a:r>
              <a:rPr lang="cs-CZ" dirty="0" err="1" smtClean="0"/>
              <a:t>tennis</a:t>
            </a:r>
            <a:r>
              <a:rPr lang="cs-CZ" dirty="0" smtClean="0"/>
              <a:t> – </a:t>
            </a:r>
            <a:r>
              <a:rPr lang="cs-CZ" dirty="0" err="1" smtClean="0"/>
              <a:t>jeans</a:t>
            </a:r>
            <a:r>
              <a:rPr lang="cs-CZ" dirty="0" smtClean="0"/>
              <a:t> – </a:t>
            </a:r>
            <a:r>
              <a:rPr lang="cs-CZ" dirty="0" err="1" smtClean="0"/>
              <a:t>shoes</a:t>
            </a:r>
            <a:r>
              <a:rPr lang="cs-CZ" dirty="0" smtClean="0"/>
              <a:t> – leg – body – cap – </a:t>
            </a:r>
            <a:r>
              <a:rPr lang="cs-CZ" dirty="0" err="1" smtClean="0"/>
              <a:t>doll</a:t>
            </a:r>
            <a:r>
              <a:rPr lang="cs-CZ" dirty="0" smtClean="0"/>
              <a:t> – </a:t>
            </a:r>
            <a:r>
              <a:rPr lang="cs-CZ" dirty="0" err="1" smtClean="0"/>
              <a:t>train</a:t>
            </a:r>
            <a:r>
              <a:rPr lang="cs-CZ" dirty="0" smtClean="0"/>
              <a:t> – </a:t>
            </a:r>
            <a:r>
              <a:rPr lang="cs-CZ" dirty="0" err="1" smtClean="0"/>
              <a:t>brick</a:t>
            </a:r>
            <a:r>
              <a:rPr lang="cs-CZ" dirty="0" smtClean="0"/>
              <a:t> – </a:t>
            </a:r>
            <a:r>
              <a:rPr lang="cs-CZ" dirty="0" err="1" smtClean="0"/>
              <a:t>candle</a:t>
            </a:r>
            <a:r>
              <a:rPr lang="cs-CZ" dirty="0" smtClean="0"/>
              <a:t> – </a:t>
            </a:r>
            <a:r>
              <a:rPr lang="cs-CZ" dirty="0" err="1" smtClean="0"/>
              <a:t>stars</a:t>
            </a:r>
            <a:r>
              <a:rPr lang="cs-CZ" dirty="0" smtClean="0"/>
              <a:t> – </a:t>
            </a:r>
            <a:r>
              <a:rPr lang="cs-CZ" dirty="0" err="1" smtClean="0"/>
              <a:t>bells</a:t>
            </a:r>
            <a:r>
              <a:rPr lang="cs-CZ" dirty="0" smtClean="0"/>
              <a:t> – </a:t>
            </a:r>
            <a:r>
              <a:rPr lang="cs-CZ" dirty="0" err="1" smtClean="0"/>
              <a:t>eight</a:t>
            </a:r>
            <a:r>
              <a:rPr lang="cs-CZ" dirty="0" smtClean="0"/>
              <a:t> – green – </a:t>
            </a:r>
            <a:r>
              <a:rPr lang="cs-CZ" dirty="0" err="1" smtClean="0"/>
              <a:t>twelve</a:t>
            </a:r>
            <a:r>
              <a:rPr lang="cs-CZ" dirty="0" smtClean="0"/>
              <a:t> – </a:t>
            </a:r>
            <a:r>
              <a:rPr lang="cs-CZ" dirty="0" err="1" smtClean="0"/>
              <a:t>English</a:t>
            </a:r>
            <a:r>
              <a:rPr lang="cs-CZ" dirty="0" smtClean="0"/>
              <a:t> – </a:t>
            </a:r>
            <a:r>
              <a:rPr lang="cs-CZ" dirty="0" err="1" smtClean="0"/>
              <a:t>clock</a:t>
            </a:r>
            <a:r>
              <a:rPr lang="cs-CZ" dirty="0" smtClean="0"/>
              <a:t> – box – </a:t>
            </a:r>
            <a:r>
              <a:rPr lang="cs-CZ" dirty="0" err="1" smtClean="0"/>
              <a:t>number</a:t>
            </a:r>
            <a:r>
              <a:rPr lang="cs-CZ" dirty="0" smtClean="0"/>
              <a:t> – </a:t>
            </a:r>
            <a:r>
              <a:rPr lang="cs-CZ" dirty="0" err="1" smtClean="0"/>
              <a:t>alphabet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66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Boy – </a:t>
            </a:r>
          </a:p>
          <a:p>
            <a:r>
              <a:rPr lang="cs-CZ" dirty="0" err="1" smtClean="0"/>
              <a:t>Plum</a:t>
            </a:r>
            <a:r>
              <a:rPr lang="cs-CZ" dirty="0" smtClean="0"/>
              <a:t> – </a:t>
            </a:r>
          </a:p>
          <a:p>
            <a:r>
              <a:rPr lang="cs-CZ" dirty="0" smtClean="0"/>
              <a:t>Orange –</a:t>
            </a:r>
          </a:p>
          <a:p>
            <a:r>
              <a:rPr lang="cs-CZ" dirty="0" smtClean="0"/>
              <a:t>Apple –</a:t>
            </a:r>
          </a:p>
          <a:p>
            <a:r>
              <a:rPr lang="cs-CZ" dirty="0" err="1" smtClean="0"/>
              <a:t>Pen</a:t>
            </a:r>
            <a:r>
              <a:rPr lang="cs-CZ" dirty="0" smtClean="0"/>
              <a:t> –</a:t>
            </a:r>
          </a:p>
          <a:p>
            <a:r>
              <a:rPr lang="cs-CZ" dirty="0" err="1" smtClean="0"/>
              <a:t>Pencil</a:t>
            </a:r>
            <a:r>
              <a:rPr lang="cs-CZ" dirty="0" smtClean="0"/>
              <a:t> –</a:t>
            </a:r>
          </a:p>
          <a:p>
            <a:r>
              <a:rPr lang="cs-CZ" dirty="0" err="1" smtClean="0"/>
              <a:t>Book</a:t>
            </a:r>
            <a:r>
              <a:rPr lang="cs-CZ" dirty="0" smtClean="0"/>
              <a:t> –</a:t>
            </a:r>
          </a:p>
          <a:p>
            <a:r>
              <a:rPr lang="cs-CZ" dirty="0" err="1" smtClean="0"/>
              <a:t>Ruler</a:t>
            </a:r>
            <a:r>
              <a:rPr lang="cs-CZ" dirty="0" smtClean="0"/>
              <a:t> –</a:t>
            </a:r>
          </a:p>
          <a:p>
            <a:r>
              <a:rPr lang="cs-CZ" dirty="0" err="1" smtClean="0"/>
              <a:t>Desk</a:t>
            </a:r>
            <a:r>
              <a:rPr lang="cs-CZ" dirty="0" smtClean="0"/>
              <a:t> –</a:t>
            </a:r>
          </a:p>
          <a:p>
            <a:r>
              <a:rPr lang="cs-CZ" dirty="0" err="1" smtClean="0"/>
              <a:t>Number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Girl –</a:t>
            </a:r>
          </a:p>
          <a:p>
            <a:r>
              <a:rPr lang="cs-CZ" dirty="0" err="1" smtClean="0"/>
              <a:t>Bag</a:t>
            </a:r>
            <a:r>
              <a:rPr lang="cs-CZ" dirty="0" smtClean="0"/>
              <a:t> –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33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Jane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blue T – 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Peter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cap.</a:t>
            </a:r>
          </a:p>
          <a:p>
            <a:r>
              <a:rPr lang="cs-CZ" dirty="0" smtClean="0"/>
              <a:t>Tom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green </a:t>
            </a:r>
            <a:r>
              <a:rPr lang="cs-CZ" dirty="0" err="1" smtClean="0"/>
              <a:t>sweater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Sam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Nicola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pink </a:t>
            </a:r>
            <a:r>
              <a:rPr lang="cs-CZ" dirty="0" err="1" smtClean="0"/>
              <a:t>dress</a:t>
            </a:r>
            <a:r>
              <a:rPr lang="cs-CZ" dirty="0" smtClean="0"/>
              <a:t>.</a:t>
            </a:r>
          </a:p>
          <a:p>
            <a:r>
              <a:rPr lang="cs-CZ" dirty="0" smtClean="0"/>
              <a:t>Kim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73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ham.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butter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roll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yoghurt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56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</TotalTime>
  <Words>376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</vt:lpstr>
      <vt:lpstr>Translate</vt:lpstr>
      <vt:lpstr>Read and translate</vt:lpstr>
      <vt:lpstr>Write plural</vt:lpstr>
      <vt:lpstr>Read and translate</vt:lpstr>
      <vt:lpstr>Read and translate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NEURČITÝ ČLEN A - AN</dc:title>
  <dc:creator>Leona</dc:creator>
  <cp:lastModifiedBy>Leona</cp:lastModifiedBy>
  <cp:revision>9</cp:revision>
  <dcterms:created xsi:type="dcterms:W3CDTF">2012-04-08T14:58:03Z</dcterms:created>
  <dcterms:modified xsi:type="dcterms:W3CDTF">2012-12-01T09:26:43Z</dcterms:modified>
</cp:coreProperties>
</file>