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9" r:id="rId5"/>
    <p:sldId id="260" r:id="rId6"/>
    <p:sldId id="264" r:id="rId7"/>
    <p:sldId id="266" r:id="rId8"/>
    <p:sldId id="257" r:id="rId9"/>
    <p:sldId id="258" r:id="rId10"/>
    <p:sldId id="265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904DB-4D3F-494B-954E-DEB480A6B5BC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699D9-B6EF-4915-BAD8-9DDF8EF94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</p:spPr>
        <p:txBody>
          <a:bodyPr/>
          <a:lstStyle/>
          <a:p>
            <a:pPr algn="ctr"/>
            <a:r>
              <a:rPr lang="cs-CZ" sz="3600" dirty="0" smtClean="0"/>
              <a:t>MĚŘENÍ  DÉLKY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Autor: Mgr. Hana </a:t>
            </a:r>
            <a:r>
              <a:rPr lang="cs-CZ" sz="1900" dirty="0" err="1" smtClean="0">
                <a:solidFill>
                  <a:schemeClr val="tx1"/>
                </a:solidFill>
              </a:rPr>
              <a:t>Kuříková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Název:  VY_32_INOVACE_03_B_11_Měření délky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Téma:   Fyzika 6. ročník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75656" y="1628800"/>
          <a:ext cx="6477024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Hana </a:t>
                      </a:r>
                      <a:r>
                        <a:rPr lang="cs-CZ" dirty="0" err="1" smtClean="0"/>
                        <a:t>Kuříková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25.7.2012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9.10.2012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 A</a:t>
                      </a: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a příroda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Fyzika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Fyzika</a:t>
                      </a:r>
                      <a:r>
                        <a:rPr lang="cs-CZ" baseline="0" dirty="0" smtClean="0"/>
                        <a:t> 6. ročník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Měření</a:t>
                      </a:r>
                      <a:r>
                        <a:rPr lang="cs-CZ" baseline="0" dirty="0" smtClean="0"/>
                        <a:t> délky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Délka,</a:t>
                      </a:r>
                      <a:r>
                        <a:rPr lang="cs-CZ" baseline="0" dirty="0" smtClean="0"/>
                        <a:t> aritmetický průměr, rozsah, 1 dílek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Měření délky</a:t>
            </a:r>
            <a:endParaRPr lang="cs-CZ" sz="6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Doplň do vět jednotku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Délka úsečky v sešitě byla 6,5 ……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Radek naměřil šířku lavice 4,5 ……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Místnost byla široká 5,6 ……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Tloušťka knížky byla 14 ……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Z Hostinného do Trutnova je třeba ujet 18 ……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Skříň byla vysoká 1,8 ……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Opakuj jednotky délky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Jaké měřidlo použiješ na změření?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Spoj čarou měřidlo a těleso.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Rozměrů hřiště			Pravítko</a:t>
            </a:r>
          </a:p>
          <a:p>
            <a:pPr>
              <a:buNone/>
            </a:pPr>
            <a:r>
              <a:rPr lang="cs-CZ" dirty="0" smtClean="0"/>
              <a:t>Rozměrů dveří			Pásmo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Tloušťky plechu			Posuvné měřítko</a:t>
            </a:r>
          </a:p>
          <a:p>
            <a:pPr>
              <a:buNone/>
            </a:pPr>
            <a:r>
              <a:rPr lang="cs-CZ" dirty="0" smtClean="0"/>
              <a:t>Výšky skleničky			Skládací metr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Rozměrů učebnice		Mikrometr</a:t>
            </a:r>
          </a:p>
          <a:p>
            <a:pPr>
              <a:buNone/>
            </a:pPr>
            <a:r>
              <a:rPr lang="cs-CZ" dirty="0" smtClean="0"/>
              <a:t>Obvod krku			Pásové měřidlo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Rozměrů pokoje			Krejčovský metr</a:t>
            </a:r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Řešení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Rozměrů hřiště			Pravítko</a:t>
            </a:r>
          </a:p>
          <a:p>
            <a:pPr>
              <a:buNone/>
            </a:pPr>
            <a:r>
              <a:rPr lang="cs-CZ" dirty="0" smtClean="0"/>
              <a:t>Rozměrů dveří			Pásmo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Tloušťky plechu			Posuvné měřítko</a:t>
            </a:r>
          </a:p>
          <a:p>
            <a:pPr>
              <a:buNone/>
            </a:pPr>
            <a:r>
              <a:rPr lang="cs-CZ" dirty="0" smtClean="0"/>
              <a:t>Výšky skleničky			Skládací metr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Rozměrů učebnice		Mikrometr</a:t>
            </a:r>
          </a:p>
          <a:p>
            <a:pPr>
              <a:buNone/>
            </a:pPr>
            <a:r>
              <a:rPr lang="cs-CZ" dirty="0" smtClean="0"/>
              <a:t>Obvod krku			Výsuvné měřidlo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Rozměrů pokoje			Krejčovský metr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3000364" y="1428736"/>
            <a:ext cx="2071702" cy="50006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3071802" y="2571744"/>
            <a:ext cx="2000264" cy="114300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rot="5400000" flipH="1" flipV="1">
            <a:off x="3178959" y="1821645"/>
            <a:ext cx="2286016" cy="150019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2571736" y="4286256"/>
            <a:ext cx="2571768" cy="57150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V="1">
            <a:off x="3000364" y="2500306"/>
            <a:ext cx="2143140" cy="64294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3000364" y="2000240"/>
            <a:ext cx="2143140" cy="114300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3214678" y="4286256"/>
            <a:ext cx="1857388" cy="64294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Délkové měřidlo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72138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V jakých jednotkách je sestrojena stupnice?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Jaká je délka nejmenšího dílku?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Jaký je měřící rozsah stupnice?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(největší délka, kterou lze změřit)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Příklad:		pravítko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Stupnice		mm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Nejmenší dílek	1mm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Rozsah stupnice	150mm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pravítk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4509120"/>
            <a:ext cx="4680520" cy="20386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Pravidla správného měření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Volba správného měřidla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Zjistíme nejmenší dílek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Měřidlo musí přiléhat k měřené věci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Měřidlo nastavíme přesně na začátek (nula se musí krýt se začátkem měřené délky)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Na stupnici se díváme kolmo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Správně přečíst a zapsat údaj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Opakované měření délky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429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Žáci mají za úkol změřit  6 krát délku lavice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Jak se vypočítá průměrná hodnota délky lavice? </a:t>
            </a:r>
          </a:p>
          <a:p>
            <a:pPr algn="ctr">
              <a:buNone/>
            </a:pPr>
            <a:r>
              <a:rPr lang="cs-CZ" dirty="0" smtClean="0">
                <a:solidFill>
                  <a:srgbClr val="00B050"/>
                </a:solidFill>
              </a:rPr>
              <a:t>aritmetický průměr = sečteme hodnoty všech měření a vydělíme počtem měření</a:t>
            </a:r>
          </a:p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  <a:latin typeface="Staccato222 BT" pitchFamily="66" charset="0"/>
              </a:rPr>
              <a:t>l</a:t>
            </a:r>
            <a:r>
              <a:rPr lang="cs-CZ" dirty="0" smtClean="0">
                <a:solidFill>
                  <a:srgbClr val="FF0000"/>
                </a:solidFill>
              </a:rPr>
              <a:t> = (180+182+180+181+179+178): 6 =180 cm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Průměrná délka lavice je 180 cm.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39552" y="2204864"/>
          <a:ext cx="8064896" cy="9980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3305"/>
                <a:gridCol w="1090951"/>
                <a:gridCol w="1152128"/>
                <a:gridCol w="1152128"/>
                <a:gridCol w="1152128"/>
                <a:gridCol w="1152128"/>
                <a:gridCol w="1152128"/>
              </a:tblGrid>
              <a:tr h="504055">
                <a:tc>
                  <a:txBody>
                    <a:bodyPr/>
                    <a:lstStyle/>
                    <a:p>
                      <a:r>
                        <a:rPr lang="cs-CZ" dirty="0" smtClean="0"/>
                        <a:t>Měření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494028">
                <a:tc>
                  <a:txBody>
                    <a:bodyPr/>
                    <a:lstStyle/>
                    <a:p>
                      <a:r>
                        <a:rPr lang="cs-CZ" dirty="0" smtClean="0"/>
                        <a:t>Délka (cm)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178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Otázky na závěr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Jak se nazývá základní jednotka délky?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Jaká pravidla dodržujeme při měření délkovým měřidlem?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Zjisti na svém pravítku:</a:t>
            </a:r>
          </a:p>
          <a:p>
            <a:pPr marL="914400" lvl="1" indent="-514350">
              <a:buNone/>
            </a:pPr>
            <a:r>
              <a:rPr lang="cs-CZ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a) v jakých jednotkách je sestrojena stupnice</a:t>
            </a:r>
          </a:p>
          <a:p>
            <a:pPr marL="914400" lvl="1" indent="-514350">
              <a:buNone/>
            </a:pP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00B050"/>
                </a:solidFill>
              </a:rPr>
              <a:t>b) jaká je délka nejmenšího dílku</a:t>
            </a:r>
          </a:p>
          <a:p>
            <a:pPr marL="914400" lvl="1" indent="-514350">
              <a:buNone/>
            </a:pP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c) jaký je měřící rozsah pravítka 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 lnSpcReduction="10000"/>
          </a:bodyPr>
          <a:lstStyle/>
          <a:p>
            <a:pPr marL="0" algn="just">
              <a:buNone/>
            </a:pPr>
            <a:r>
              <a:rPr lang="cs-CZ" sz="2400" b="1" u="sng" dirty="0" smtClean="0"/>
              <a:t>Anotace:</a:t>
            </a:r>
          </a:p>
          <a:p>
            <a:pPr marL="0" algn="just">
              <a:buNone/>
            </a:pPr>
            <a:r>
              <a:rPr lang="cs-CZ" sz="2400" dirty="0" smtClean="0"/>
              <a:t>Tato prezentace slouží k výkladu měření délky. Na začátku zopakujeme jednotky délky a délková měřidla. Žáci doplňují do vět jednotky a přiřazují správné měřidlo. Každý žák dostane od učitele délkové měřidlo a určuje rozsah, nejmenší dílek .</a:t>
            </a:r>
          </a:p>
          <a:p>
            <a:pPr marL="0" algn="just">
              <a:buNone/>
            </a:pPr>
            <a:r>
              <a:rPr lang="cs-CZ" sz="2400" dirty="0" smtClean="0"/>
              <a:t>Žáci mají za úkol změřit délku lavice a zapsat údaj. Využijí pravidel správného měření. Naměřené hodnoty zapíší do tabulky. Z naměřených hodnot se naučí vypočítat aritmetický průměr. Na závěr společně odpovídají na otázky. Celá prezentace probíhá na interaktivní tabuli.</a:t>
            </a:r>
          </a:p>
          <a:p>
            <a:pPr marL="0" algn="just">
              <a:buNone/>
            </a:pPr>
            <a:r>
              <a:rPr lang="cs-CZ" sz="2400" b="1" u="sng" dirty="0" smtClean="0"/>
              <a:t>Použitá literatura:</a:t>
            </a:r>
          </a:p>
          <a:p>
            <a:pPr marL="0" algn="just">
              <a:buNone/>
            </a:pPr>
            <a:r>
              <a:rPr lang="cs-CZ" sz="2400" dirty="0" smtClean="0"/>
              <a:t>Doc. RNDr. Růžena Kolářová, </a:t>
            </a:r>
            <a:r>
              <a:rPr lang="cs-CZ" sz="2400" dirty="0" err="1" smtClean="0"/>
              <a:t>Csc</a:t>
            </a:r>
            <a:r>
              <a:rPr lang="cs-CZ" sz="2400" dirty="0" smtClean="0"/>
              <a:t>. , PaedDr. Jiří </a:t>
            </a:r>
            <a:r>
              <a:rPr lang="cs-CZ" sz="2400" dirty="0" err="1" smtClean="0"/>
              <a:t>Bohuněk</a:t>
            </a:r>
            <a:r>
              <a:rPr lang="cs-CZ" sz="2400" dirty="0" smtClean="0"/>
              <a:t>: </a:t>
            </a:r>
          </a:p>
          <a:p>
            <a:pPr marL="0" algn="just">
              <a:buNone/>
            </a:pPr>
            <a:r>
              <a:rPr lang="cs-CZ" sz="2400" dirty="0" smtClean="0"/>
              <a:t>Fyzika pro 6. ročník základní školy, 2. vydání 2003 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, 159 stran, ISBN 80-7196-246-5</a:t>
            </a:r>
          </a:p>
          <a:p>
            <a:pPr marL="0" algn="just">
              <a:buNone/>
            </a:pPr>
            <a:r>
              <a:rPr lang="cs-CZ" sz="2400" dirty="0" smtClean="0"/>
              <a:t>Foto: archiv autora</a:t>
            </a:r>
          </a:p>
          <a:p>
            <a:pPr>
              <a:buNone/>
            </a:pPr>
            <a:endParaRPr lang="cs-CZ" sz="2800" b="1" u="sng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endParaRPr lang="cs-CZ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449</Words>
  <Application>Microsoft Office PowerPoint</Application>
  <PresentationFormat>Předvádění na obrazovce (4:3)</PresentationFormat>
  <Paragraphs>116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MĚŘENÍ  DÉLKY</vt:lpstr>
      <vt:lpstr>Snímek 2</vt:lpstr>
      <vt:lpstr>Měření délky</vt:lpstr>
      <vt:lpstr>Opakuj jednotky délky</vt:lpstr>
      <vt:lpstr>Snímek 5</vt:lpstr>
      <vt:lpstr>Řešení</vt:lpstr>
      <vt:lpstr>Délkové měřidlo</vt:lpstr>
      <vt:lpstr>Pravidla správného měření</vt:lpstr>
      <vt:lpstr>Opakované měření délky</vt:lpstr>
      <vt:lpstr>Otázky na závěr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délky</dc:title>
  <dc:creator>Vaclav</dc:creator>
  <cp:lastModifiedBy>Vaclav</cp:lastModifiedBy>
  <cp:revision>27</cp:revision>
  <dcterms:created xsi:type="dcterms:W3CDTF">2012-07-24T11:50:42Z</dcterms:created>
  <dcterms:modified xsi:type="dcterms:W3CDTF">2012-10-27T10:41:26Z</dcterms:modified>
</cp:coreProperties>
</file>