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59" r:id="rId3"/>
    <p:sldId id="265" r:id="rId4"/>
    <p:sldId id="263" r:id="rId5"/>
    <p:sldId id="264" r:id="rId6"/>
    <p:sldId id="260" r:id="rId7"/>
    <p:sldId id="261" r:id="rId8"/>
    <p:sldId id="272" r:id="rId9"/>
    <p:sldId id="273" r:id="rId10"/>
    <p:sldId id="268" r:id="rId11"/>
    <p:sldId id="27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3300"/>
    <a:srgbClr val="3112B4"/>
    <a:srgbClr val="FF6600"/>
    <a:srgbClr val="011D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19" autoAdjust="0"/>
    <p:restoredTop sz="94660"/>
  </p:normalViewPr>
  <p:slideViewPr>
    <p:cSldViewPr>
      <p:cViewPr varScale="1">
        <p:scale>
          <a:sx n="48" d="100"/>
          <a:sy n="48" d="100"/>
        </p:scale>
        <p:origin x="-102" y="-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053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144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91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83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47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975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311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59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624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125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39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3A57D-9EEB-4FB2-8043-8EAF57637469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ACA4B-1FC8-42B1-85A2-F14814C2A4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76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wmf"/><Relationship Id="rId9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jpe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Relationship Id="rId9" Type="http://schemas.openxmlformats.org/officeDocument/2006/relationships/image" Target="../media/image41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9355108"/>
              </p:ext>
            </p:extLst>
          </p:nvPr>
        </p:nvGraphicFramePr>
        <p:xfrm>
          <a:off x="467544" y="1628800"/>
          <a:ext cx="6720408" cy="3317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0160"/>
                <a:gridCol w="5280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  </a:t>
                      </a:r>
                      <a:r>
                        <a:rPr lang="cs-CZ" dirty="0" err="1" smtClean="0"/>
                        <a:t>Fitzová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VY_32_Inovace_2.2.1 Dopravní prostředky a značky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 2.ročník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žákům 2. ročníku jako upevňování znalostí o dopravní výchově.</a:t>
                      </a:r>
                    </a:p>
                    <a:p>
                      <a:pPr algn="l"/>
                      <a:r>
                        <a:rPr lang="cs-CZ" dirty="0" smtClean="0"/>
                        <a:t>Materiál sedá využít při práci</a:t>
                      </a:r>
                      <a:r>
                        <a:rPr lang="cs-CZ" baseline="0" dirty="0" smtClean="0"/>
                        <a:t> s interaktivní tabulí. </a:t>
                      </a:r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plní úkoly společně některé samostatně.</a:t>
                      </a:r>
                      <a:endParaRPr lang="cs-CZ" dirty="0" smtClean="0"/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32127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6696744" cy="446449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Stůj, červeně svítím!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Za límec Tě chytím!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Řídím celou křižovatku,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zabraňuji tady zmatku.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Teď už svítí zelená.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Ta pro tebe, neposedo,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volnou cestu zn</a:t>
            </a:r>
            <a:r>
              <a:rPr lang="cs-CZ" sz="4400" dirty="0" smtClean="0">
                <a:solidFill>
                  <a:srgbClr val="C00000"/>
                </a:solidFill>
              </a:rPr>
              <a:t>amená.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4725144"/>
            <a:ext cx="6637467" cy="1224136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KDO  JSEM?  KOHO ŘÍDÍM?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75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fitzova\AppData\Local\Microsoft\Windows\Temporary Internet Files\Content.IE5\50RHYVP1\MP900434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08" y="404664"/>
            <a:ext cx="1808161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tzova\AppData\Local\Microsoft\Windows\Temporary Internet Files\Content.IE5\O4PZIY3K\MP9004340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4664"/>
            <a:ext cx="1848237" cy="2779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itzova\AppData\Local\Microsoft\Windows\Temporary Internet Files\Content.IE5\PSBFHVVI\MP9004236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707" y="404664"/>
            <a:ext cx="2287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itzova\AppData\Local\Microsoft\Windows\Temporary Internet Files\Content.IE5\9S3725G8\MP9001456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77072"/>
            <a:ext cx="1523139" cy="236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fitzova\AppData\Local\Microsoft\Windows\Temporary Internet Files\Content.IE5\O4PZIY3K\MP9004277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700" y="3646177"/>
            <a:ext cx="2791564" cy="279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fitzova\AppData\Local\Microsoft\Windows\Temporary Internet Files\Content.IE5\PSBFHVVI\MC9004131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4944" y="3727697"/>
            <a:ext cx="1287101" cy="262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fitzova\AppData\Local\Microsoft\Windows\Temporary Internet Files\Content.IE5\50RHYVP1\MP90039016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15278"/>
            <a:ext cx="2026538" cy="2840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51259" y="316701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SEMAFORY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217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764704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Co  znamenám ?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Users\fitzova\AppData\Local\Microsoft\Windows\Temporary Internet Files\Content.IE5\9S3725G8\MC9000567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51453"/>
            <a:ext cx="1847086" cy="183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fitzova\AppData\Local\Microsoft\Windows\Temporary Internet Files\Content.IE5\O4PZIY3K\MC9000567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026" y="2880735"/>
            <a:ext cx="1781711" cy="177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fitzova\AppData\Local\Microsoft\Windows\Temporary Internet Files\Content.IE5\O4PZIY3K\MC9000567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2553" y="4366473"/>
            <a:ext cx="1850184" cy="184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66367" y="1915413"/>
            <a:ext cx="248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JEĎ !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35887" y="3346117"/>
            <a:ext cx="3377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PŘIPRAV  SE !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5886" y="4932989"/>
            <a:ext cx="19803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STŮJ !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958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fitzova\AppData\Local\Microsoft\Windows\Temporary Internet Files\Content.IE5\9S3725G8\MC900413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1290119" cy="262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fitzova\AppData\Local\Microsoft\Windows\Temporary Internet Files\Content.IE5\O4PZIY3K\MC900413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625" y="3501008"/>
            <a:ext cx="1287101" cy="262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fitzova\AppData\Local\Microsoft\Windows\Temporary Internet Files\Content.IE5\O4PZIY3K\MP9004340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334" y="404664"/>
            <a:ext cx="1584176" cy="238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tzova\AppData\Local\Microsoft\Windows\Temporary Internet Files\Content.IE5\50RHYVP1\MP9004340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4828" y="2994816"/>
            <a:ext cx="1891278" cy="3134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35069" y="1340768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STŮJ </a:t>
            </a:r>
            <a:r>
              <a:rPr lang="cs-CZ" sz="4800" dirty="0" smtClean="0"/>
              <a:t>!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40967" y="4221088"/>
            <a:ext cx="2036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JDI</a:t>
            </a:r>
            <a:r>
              <a:rPr lang="cs-CZ" sz="4800" dirty="0" smtClean="0"/>
              <a:t> !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96106" y="1340768"/>
            <a:ext cx="20203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JDI</a:t>
            </a:r>
            <a:r>
              <a:rPr lang="cs-CZ" sz="4800" dirty="0" smtClean="0"/>
              <a:t>!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25355" y="4253342"/>
            <a:ext cx="20182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STŮJ</a:t>
            </a:r>
            <a:r>
              <a:rPr lang="cs-CZ" sz="4800" dirty="0" smtClean="0"/>
              <a:t> 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402105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itzova\AppData\Local\Microsoft\Windows\Temporary Internet Files\Content.IE5\50RHYVP1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633" y="2351813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fitzova\AppData\Local\Microsoft\Windows\Temporary Internet Files\Content.IE5\50RHYVP1\MP9004483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191" y="992715"/>
            <a:ext cx="1677962" cy="1602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fitzova\AppData\Local\Microsoft\Windows\Temporary Internet Files\Content.IE5\PSBFHVVI\MC9002334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366" y="2761373"/>
            <a:ext cx="2234697" cy="166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fitzova\AppData\Local\Microsoft\Windows\Temporary Internet Files\Content.IE5\O4PZIY3K\MP9003995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17150"/>
            <a:ext cx="2118182" cy="1411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fitzova\AppData\Local\Microsoft\Windows\Temporary Internet Files\Content.IE5\9S3725G8\MP90022758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11" y="1060237"/>
            <a:ext cx="2588683" cy="171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7" descr="C:\Users\fitzova\AppData\Local\Microsoft\Windows\Temporary Internet Files\Content.IE5\PSBFHVVI\MC900319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38143"/>
            <a:ext cx="1836115" cy="164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fitzova\AppData\Local\Microsoft\Windows\Temporary Internet Files\Content.IE5\9S3725G8\MP90040215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004" y="761882"/>
            <a:ext cx="2395038" cy="1916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tzova\AppData\Local\Microsoft\Windows\Temporary Internet Files\Content.IE5\9S3725G8\MP90042245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938" y="4061057"/>
            <a:ext cx="1922215" cy="2403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95" y="531050"/>
            <a:ext cx="5760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POJMENUJ  DOPRAVNÍ PROSTŘEDKY: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5" name="Picture 2" descr="C:\Users\fitzova\AppData\Local\Microsoft\Windows\Temporary Internet Files\Content.IE5\PSBFHVVI\MP9004331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869" y="4428720"/>
            <a:ext cx="2696344" cy="180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3608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Picture 12" descr="C:\Users\fitzova\AppData\Local\Microsoft\Windows\Temporary Internet Files\Content.IE5\50RHYVP1\MP900400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04" y="2570478"/>
            <a:ext cx="2145140" cy="1716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fitzova\AppData\Local\Microsoft\Windows\Temporary Internet Files\Content.IE5\9S3725G8\MP900403253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677" y="404664"/>
            <a:ext cx="2599045" cy="17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C:\Users\fitzova\AppData\Local\Microsoft\Windows\Temporary Internet Files\Content.IE5\PSBFHVVI\MP9003993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83" y="651155"/>
            <a:ext cx="2692578" cy="179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fitzova\AppData\Local\Microsoft\Windows\Temporary Internet Files\Content.IE5\O4PZIY3K\MP9004067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346" y="3569581"/>
            <a:ext cx="1681078" cy="2520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fitzova\AppData\Local\Microsoft\Windows\Temporary Internet Files\Content.IE5\9S3725G8\MC90044174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352442"/>
            <a:ext cx="1940768" cy="19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fitzova\AppData\Local\Microsoft\Windows\Temporary Internet Files\Content.IE5\PSBFHVVI\MP9004424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66" y="4490087"/>
            <a:ext cx="2736480" cy="1837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fitzova\AppData\Local\Microsoft\Windows\Temporary Internet Files\Content.IE5\7C3E8TNS\MC9000283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876" y="786051"/>
            <a:ext cx="2002017" cy="152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tzova\AppData\Local\Microsoft\Windows\Temporary Internet Files\Content.IE5\9JGIRU9R\MP90040190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445506"/>
            <a:ext cx="3130784" cy="208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57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7719" y="624300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SESKUP SLOVA NA ŘÁDKY PODLE BAREV: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37719" y="1697645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3112B4"/>
                </a:solidFill>
              </a:rPr>
              <a:t>letadlo</a:t>
            </a:r>
            <a:endParaRPr lang="cs-CZ" sz="2800" dirty="0">
              <a:solidFill>
                <a:srgbClr val="3112B4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2" y="30689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3112B4"/>
                </a:solidFill>
              </a:rPr>
              <a:t>helikoptéra</a:t>
            </a:r>
            <a:endParaRPr lang="cs-CZ" sz="2800" dirty="0">
              <a:solidFill>
                <a:srgbClr val="3112B4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518361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3112B4"/>
                </a:solidFill>
              </a:rPr>
              <a:t>vrtulník</a:t>
            </a:r>
            <a:endParaRPr lang="cs-CZ" sz="2800" dirty="0">
              <a:solidFill>
                <a:srgbClr val="3112B4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38986" y="454625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vlak</a:t>
            </a:r>
            <a:endParaRPr lang="cs-CZ" sz="2800" dirty="0">
              <a:solidFill>
                <a:schemeClr val="accent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1960" y="1463857"/>
            <a:ext cx="15481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tramvaj</a:t>
            </a:r>
            <a:endParaRPr lang="cs-CZ" sz="2800" dirty="0">
              <a:solidFill>
                <a:schemeClr val="accent3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89928" y="2826514"/>
            <a:ext cx="25265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osobní auto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19672" y="386104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trolejbus</a:t>
            </a:r>
            <a:endParaRPr lang="cs-CZ" sz="2800" dirty="0">
              <a:solidFill>
                <a:schemeClr val="accent3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38610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motocykl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228909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motorka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450912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motorový</a:t>
            </a:r>
            <a:r>
              <a:rPr lang="cs-CZ" sz="2800" dirty="0" smtClean="0">
                <a:solidFill>
                  <a:srgbClr val="7030A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člun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05881" y="333782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parník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10208" y="2041361"/>
            <a:ext cx="2801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nákladní vlak</a:t>
            </a:r>
            <a:endParaRPr lang="cs-CZ" sz="2800" dirty="0">
              <a:solidFill>
                <a:schemeClr val="accent3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82335" y="525562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metro</a:t>
            </a:r>
            <a:endParaRPr lang="cs-CZ" sz="2800" dirty="0">
              <a:solidFill>
                <a:schemeClr val="accent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134076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loď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05881" y="5778842"/>
            <a:ext cx="3269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nákladní auto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08292" y="1218213"/>
            <a:ext cx="1608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autobus</a:t>
            </a:r>
            <a:endParaRPr lang="cs-CZ" sz="2800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28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98976" y="4509120"/>
            <a:ext cx="24482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3112B4"/>
                </a:solidFill>
              </a:rPr>
              <a:t>letadlo</a:t>
            </a:r>
          </a:p>
          <a:p>
            <a:r>
              <a:rPr lang="cs-CZ" sz="2800" dirty="0" smtClean="0">
                <a:solidFill>
                  <a:srgbClr val="3112B4"/>
                </a:solidFill>
              </a:rPr>
              <a:t>helikoptéra</a:t>
            </a:r>
          </a:p>
          <a:p>
            <a:r>
              <a:rPr lang="cs-CZ" sz="2800" dirty="0" smtClean="0">
                <a:solidFill>
                  <a:srgbClr val="3112B4"/>
                </a:solidFill>
              </a:rPr>
              <a:t>vrtulník</a:t>
            </a:r>
            <a:endParaRPr lang="cs-CZ" sz="2800" dirty="0">
              <a:solidFill>
                <a:srgbClr val="3112B4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2304542"/>
            <a:ext cx="31683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/>
                </a:solidFill>
              </a:rPr>
              <a:t>tramvaj</a:t>
            </a:r>
          </a:p>
          <a:p>
            <a:r>
              <a:rPr lang="cs-CZ" sz="2800" dirty="0" smtClean="0">
                <a:solidFill>
                  <a:schemeClr val="accent3"/>
                </a:solidFill>
              </a:rPr>
              <a:t>nákladní vlak</a:t>
            </a:r>
          </a:p>
          <a:p>
            <a:r>
              <a:rPr lang="cs-CZ" sz="2800" dirty="0" smtClean="0">
                <a:solidFill>
                  <a:schemeClr val="accent3"/>
                </a:solidFill>
              </a:rPr>
              <a:t>metro</a:t>
            </a:r>
          </a:p>
          <a:p>
            <a:r>
              <a:rPr lang="cs-CZ" sz="2800" dirty="0" smtClean="0">
                <a:solidFill>
                  <a:schemeClr val="accent3"/>
                </a:solidFill>
              </a:rPr>
              <a:t>vlak</a:t>
            </a:r>
          </a:p>
          <a:p>
            <a:r>
              <a:rPr lang="cs-CZ" sz="2800" dirty="0" smtClean="0">
                <a:solidFill>
                  <a:schemeClr val="accent3"/>
                </a:solidFill>
              </a:rPr>
              <a:t>trolejbus</a:t>
            </a:r>
            <a:endParaRPr lang="cs-CZ" sz="2800" dirty="0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7573" y="2304542"/>
            <a:ext cx="19442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loď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parník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motorový člun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032" y="2280348"/>
            <a:ext cx="26642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osobní auto</a:t>
            </a:r>
          </a:p>
          <a:p>
            <a:r>
              <a:rPr lang="cs-CZ" sz="2800" dirty="0" smtClean="0">
                <a:solidFill>
                  <a:srgbClr val="006600"/>
                </a:solidFill>
              </a:rPr>
              <a:t>motocykl</a:t>
            </a:r>
          </a:p>
          <a:p>
            <a:r>
              <a:rPr lang="cs-CZ" sz="2800" dirty="0" smtClean="0">
                <a:solidFill>
                  <a:srgbClr val="006600"/>
                </a:solidFill>
              </a:rPr>
              <a:t>motorka</a:t>
            </a:r>
          </a:p>
          <a:p>
            <a:r>
              <a:rPr lang="cs-CZ" sz="2800" dirty="0" smtClean="0">
                <a:solidFill>
                  <a:srgbClr val="006600"/>
                </a:solidFill>
              </a:rPr>
              <a:t>nákladní auto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980728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MÁŠ  TYTO  SKUPINY?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  CO  MAJÍ  SPOLEČNÉHO?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6095" y="3985900"/>
            <a:ext cx="1608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autobus</a:t>
            </a:r>
            <a:endParaRPr lang="cs-CZ" sz="2800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679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0341" y="620688"/>
            <a:ext cx="7704856" cy="714003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11D08"/>
                </a:solidFill>
              </a:rPr>
              <a:t>Nejdůležitější dopravní značky:</a:t>
            </a:r>
            <a:endParaRPr lang="cs-CZ" dirty="0">
              <a:solidFill>
                <a:srgbClr val="011D08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7" name="Picture 5" descr="C:\Users\fitzova\AppData\Local\Microsoft\Windows\Temporary Internet Files\Content.IE5\9S3725G8\MC900411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587" y="1713499"/>
            <a:ext cx="1584176" cy="1492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itzova\AppData\Local\Microsoft\Windows\Temporary Internet Files\Content.IE5\50RHYVP1\MC900411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008" y="1746249"/>
            <a:ext cx="1536192" cy="111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itzova\AppData\Local\Microsoft\Windows\Temporary Internet Files\Content.IE5\9S3725G8\MC9004113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769" y="4218852"/>
            <a:ext cx="1693407" cy="135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fitzova\AppData\Local\Microsoft\Windows\Temporary Internet Files\Content.IE5\9S3725G8\MC9004112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87" y="4119082"/>
            <a:ext cx="1551289" cy="146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fitzova\AppData\Local\Microsoft\Windows\Temporary Internet Files\Content.IE5\9S3725G8\MC9004114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497" y="4218851"/>
            <a:ext cx="1651627" cy="155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fitzova\AppData\Local\Microsoft\Windows\Temporary Internet Files\Content.IE5\O4PZIY3K\MC90043202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340768"/>
            <a:ext cx="1366794" cy="136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fitzova\AppData\Local\Microsoft\Windows\Temporary Internet Files\Content.IE5\O4PZIY3K\MC9000545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9040"/>
            <a:ext cx="1842932" cy="161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fitzova\AppData\Local\Microsoft\Windows\Temporary Internet Files\Content.IE5\PSBFHVVI\MC90005671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453" y="1353979"/>
            <a:ext cx="1528877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77094" y="3208872"/>
            <a:ext cx="1340432" cy="923330"/>
          </a:xfrm>
          <a:prstGeom prst="rect">
            <a:avLst/>
          </a:prstGeom>
          <a:noFill/>
          <a:ln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STŮJ, DEJ </a:t>
            </a:r>
            <a:endParaRPr lang="cs-CZ" dirty="0" smtClean="0"/>
          </a:p>
          <a:p>
            <a:r>
              <a:rPr lang="cs-CZ" dirty="0" smtClean="0"/>
              <a:t>PŘEDNOST</a:t>
            </a:r>
            <a:endParaRPr lang="cs-CZ" dirty="0"/>
          </a:p>
          <a:p>
            <a:r>
              <a:rPr lang="cs-CZ" dirty="0"/>
              <a:t> V JÍZDĚ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98036" y="2967619"/>
            <a:ext cx="1152128" cy="379302"/>
          </a:xfrm>
          <a:prstGeom prst="rect">
            <a:avLst/>
          </a:prstGeom>
          <a:noFill/>
          <a:ln>
            <a:solidFill>
              <a:srgbClr val="0033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PŘEJEZD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3208872"/>
            <a:ext cx="2304256" cy="369332"/>
          </a:xfrm>
          <a:prstGeom prst="rect">
            <a:avLst/>
          </a:prstGeom>
          <a:noFill/>
          <a:ln>
            <a:solidFill>
              <a:srgbClr val="0033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ZÁKAZ VJEZDU KOL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67454" y="5574350"/>
            <a:ext cx="1551289" cy="646331"/>
          </a:xfrm>
          <a:prstGeom prst="rect">
            <a:avLst/>
          </a:prstGeom>
          <a:noFill/>
          <a:ln>
            <a:solidFill>
              <a:srgbClr val="0033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STEZKA PRO  CYKLISTY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5775768"/>
            <a:ext cx="1080120" cy="646331"/>
          </a:xfrm>
          <a:prstGeom prst="rect">
            <a:avLst/>
          </a:prstGeom>
          <a:noFill/>
          <a:ln>
            <a:solidFill>
              <a:srgbClr val="0033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HLAVNÍ </a:t>
            </a:r>
          </a:p>
          <a:p>
            <a:r>
              <a:rPr lang="cs-CZ" dirty="0" smtClean="0"/>
              <a:t>SILNICE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68884" y="5579570"/>
            <a:ext cx="2003316" cy="646331"/>
          </a:xfrm>
          <a:prstGeom prst="rect">
            <a:avLst/>
          </a:prstGeom>
          <a:noFill/>
          <a:ln>
            <a:solidFill>
              <a:srgbClr val="0033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DEJ  PŘEDNOST</a:t>
            </a:r>
          </a:p>
          <a:p>
            <a:r>
              <a:rPr lang="cs-CZ" dirty="0" smtClean="0"/>
              <a:t>      V JÍZDĚ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6749" y="2762146"/>
            <a:ext cx="1663004" cy="584775"/>
          </a:xfrm>
          <a:prstGeom prst="rect">
            <a:avLst/>
          </a:prstGeom>
          <a:noFill/>
          <a:ln>
            <a:solidFill>
              <a:srgbClr val="0033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PŘECHOD PRO CHODCE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57757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45594" y="5579570"/>
            <a:ext cx="1296144" cy="646331"/>
          </a:xfrm>
          <a:prstGeom prst="rect">
            <a:avLst/>
          </a:prstGeom>
          <a:noFill/>
          <a:ln>
            <a:solidFill>
              <a:srgbClr val="0033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POZOR, CHODCI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65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12776"/>
            <a:ext cx="70567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Namaluj sebe nebo </a:t>
            </a:r>
          </a:p>
          <a:p>
            <a:endParaRPr lang="cs-CZ" sz="3600" dirty="0">
              <a:solidFill>
                <a:srgbClr val="C00000"/>
              </a:solidFill>
            </a:endParaRPr>
          </a:p>
          <a:p>
            <a:r>
              <a:rPr lang="cs-CZ" sz="3600" dirty="0" smtClean="0">
                <a:solidFill>
                  <a:srgbClr val="C00000"/>
                </a:solidFill>
              </a:rPr>
              <a:t>kamaráda, jak by měl být </a:t>
            </a:r>
          </a:p>
          <a:p>
            <a:endParaRPr lang="cs-CZ" sz="3600" dirty="0">
              <a:solidFill>
                <a:srgbClr val="C00000"/>
              </a:solidFill>
            </a:endParaRPr>
          </a:p>
          <a:p>
            <a:r>
              <a:rPr lang="cs-CZ" sz="3600" dirty="0" smtClean="0">
                <a:solidFill>
                  <a:srgbClr val="C00000"/>
                </a:solidFill>
              </a:rPr>
              <a:t>oblečený, když vyjde na ulici.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97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57496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POUŽITÉ ZDROJE:</a:t>
            </a:r>
          </a:p>
          <a:p>
            <a:endParaRPr lang="cs-CZ" b="1" dirty="0"/>
          </a:p>
          <a:p>
            <a:r>
              <a:rPr lang="cs-CZ" dirty="0"/>
              <a:t>Obrázky z galerie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22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</TotalTime>
  <Words>208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Stůj, červeně svítím! Za límec Tě chytím! Řídím celou křižovatku, zabraňuji tady zmatku. Teď už svítí zelená. Ta pro tebe, neposedo, volnou cestu znamená.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Nejdůležitější dopravní značky: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 Fitzová</dc:creator>
  <cp:lastModifiedBy>Vlasta Fitzová</cp:lastModifiedBy>
  <cp:revision>30</cp:revision>
  <dcterms:created xsi:type="dcterms:W3CDTF">2012-10-25T14:24:49Z</dcterms:created>
  <dcterms:modified xsi:type="dcterms:W3CDTF">2012-11-26T14:18:58Z</dcterms:modified>
</cp:coreProperties>
</file>