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70" r:id="rId3"/>
    <p:sldId id="257" r:id="rId4"/>
    <p:sldId id="262" r:id="rId5"/>
    <p:sldId id="264" r:id="rId6"/>
    <p:sldId id="266" r:id="rId7"/>
    <p:sldId id="267" r:id="rId8"/>
    <p:sldId id="268" r:id="rId9"/>
    <p:sldId id="269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50E96ED-3E21-4E2B-A255-1490774541E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DE96A2E-3A55-4F6B-B8BC-5BBB3F76CA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jpeg"/><Relationship Id="rId9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wmf"/><Relationship Id="rId7" Type="http://schemas.openxmlformats.org/officeDocument/2006/relationships/image" Target="../media/image9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15.jpeg"/><Relationship Id="rId10" Type="http://schemas.openxmlformats.org/officeDocument/2006/relationships/image" Target="../media/image26.wmf"/><Relationship Id="rId4" Type="http://schemas.openxmlformats.org/officeDocument/2006/relationships/image" Target="../media/image21.wmf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wmf"/><Relationship Id="rId7" Type="http://schemas.openxmlformats.org/officeDocument/2006/relationships/image" Target="../media/image9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15.jpeg"/><Relationship Id="rId10" Type="http://schemas.openxmlformats.org/officeDocument/2006/relationships/image" Target="../media/image26.wmf"/><Relationship Id="rId4" Type="http://schemas.openxmlformats.org/officeDocument/2006/relationships/image" Target="../media/image21.wmf"/><Relationship Id="rId9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688384"/>
              </p:ext>
            </p:extLst>
          </p:nvPr>
        </p:nvGraphicFramePr>
        <p:xfrm>
          <a:off x="610437" y="1340768"/>
          <a:ext cx="6337827" cy="2768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54443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Fitzová</a:t>
                      </a:r>
                      <a:r>
                        <a:rPr lang="cs-CZ" baseline="0" dirty="0" smtClean="0"/>
                        <a:t>  Mgr.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VY_32_Inovace_2.2.3</a:t>
                      </a:r>
                      <a:r>
                        <a:rPr lang="cs-CZ" baseline="0" dirty="0" smtClean="0"/>
                        <a:t> Co děláme ve škole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Člověk a jeho</a:t>
                      </a:r>
                      <a:r>
                        <a:rPr lang="cs-CZ" baseline="0" smtClean="0"/>
                        <a:t> svět 2.ročník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žákům 2. ročníku </a:t>
                      </a:r>
                      <a:r>
                        <a:rPr lang="cs-CZ" dirty="0" smtClean="0"/>
                        <a:t>pro osvojení  </a:t>
                      </a:r>
                      <a:r>
                        <a:rPr lang="cs-CZ" dirty="0" smtClean="0"/>
                        <a:t>a </a:t>
                      </a:r>
                      <a:r>
                        <a:rPr lang="cs-CZ" dirty="0" smtClean="0"/>
                        <a:t>upevnění </a:t>
                      </a:r>
                      <a:r>
                        <a:rPr lang="cs-CZ" dirty="0" smtClean="0"/>
                        <a:t>učiva</a:t>
                      </a:r>
                      <a:r>
                        <a:rPr lang="cs-CZ" baseline="0" dirty="0" smtClean="0"/>
                        <a:t>  Já </a:t>
                      </a:r>
                      <a:r>
                        <a:rPr lang="cs-CZ" baseline="0" dirty="0" smtClean="0"/>
                        <a:t>a můj </a:t>
                      </a:r>
                      <a:r>
                        <a:rPr lang="cs-CZ" baseline="0" dirty="0" smtClean="0"/>
                        <a:t>svět – příprava do školy.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12792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71287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Ivánku náš, copak děláš,</a:t>
            </a:r>
            <a:br>
              <a:rPr lang="cs-CZ" sz="4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děti jdou do školy, </a:t>
            </a:r>
            <a:br>
              <a:rPr lang="cs-CZ" sz="4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000" dirty="0" err="1">
                <a:solidFill>
                  <a:schemeClr val="accent1">
                    <a:lumMod val="50000"/>
                  </a:schemeClr>
                </a:solidFill>
              </a:rPr>
              <a:t>tys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 ještě v posteli,</a:t>
            </a:r>
            <a:br>
              <a:rPr lang="cs-CZ" sz="4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na nic nedbáš,</a:t>
            </a:r>
            <a:br>
              <a:rPr lang="cs-CZ" sz="4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na nic nedbáš.</a:t>
            </a:r>
            <a:br>
              <a:rPr lang="cs-CZ" sz="4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Ivánek vstal, boty hledal, </a:t>
            </a:r>
            <a:br>
              <a:rPr lang="cs-CZ" sz="4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nevěděl kam…….., ………., …..včera si dal, včera si dal.</a:t>
            </a:r>
          </a:p>
        </p:txBody>
      </p:sp>
    </p:spTree>
    <p:extLst>
      <p:ext uri="{BB962C8B-B14F-4D97-AF65-F5344CB8AC3E}">
        <p14:creationId xmlns:p14="http://schemas.microsoft.com/office/powerpoint/2010/main" val="4196024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800" y="4887336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itzova\AppData\Local\Microsoft\Windows\Temporary Internet Files\Content.IE5\9S3725G8\MC900233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82" y="2886520"/>
            <a:ext cx="1445537" cy="200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fitzova\AppData\Local\Microsoft\Windows\Temporary Internet Files\Content.IE5\9S3725G8\MP9004011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045" y="2642511"/>
            <a:ext cx="1665684" cy="208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fitzova\AppData\Local\Microsoft\Windows\Temporary Internet Files\Content.IE5\PSBFHVVI\MC9002340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686" y="2980979"/>
            <a:ext cx="1944216" cy="171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fitzova\AppData\Local\Microsoft\Windows\Temporary Internet Files\Content.IE5\50RHYVP1\MC9002906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732" y="2792612"/>
            <a:ext cx="1600954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fitzova\AppData\Local\Microsoft\Windows\Temporary Internet Files\Content.IE5\PSBFHVVI\MC9004348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65" y="47251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tzova\AppData\Local\Microsoft\Windows\Temporary Internet Files\Content.IE5\50RHYVP1\MC90025233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50" y="1390599"/>
            <a:ext cx="1825142" cy="130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fitzova\AppData\Local\Microsoft\Windows\Temporary Internet Files\Content.IE5\O4PZIY3K\MC9000371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25144"/>
            <a:ext cx="1872208" cy="158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C:\Users\fitzova\AppData\Local\Microsoft\Windows\Temporary Internet Files\Content.IE5\PSBFHVVI\MC90035646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800" y="1183937"/>
            <a:ext cx="1966098" cy="1530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fitzova\AppData\Local\Microsoft\Windows\Temporary Internet Files\Content.IE5\O4PZIY3K\MC90019232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54165"/>
            <a:ext cx="2721711" cy="166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14982" y="722272"/>
            <a:ext cx="7567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CO  SI  ADÁMEK  VZAL  S  SEBOU  DO  ŠKOLY: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306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tzova\AppData\Local\Microsoft\Windows\Temporary Internet Files\Content.IE5\PSBFHVVI\MP9004011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86235"/>
            <a:ext cx="1889948" cy="151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tzova\AppData\Local\Microsoft\Windows\Temporary Internet Files\Content.IE5\50RHYVP1\MC900348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234" y="2511857"/>
            <a:ext cx="1735531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fitzova\AppData\Local\Microsoft\Windows\Temporary Internet Files\Content.IE5\PSBFHVVI\MP9004276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65870"/>
            <a:ext cx="1670855" cy="227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tzova\AppData\Local\Microsoft\Windows\Temporary Internet Files\Content.IE5\O4PZIY3K\MP9003372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096" y="2173294"/>
            <a:ext cx="2232583" cy="159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tzova\AppData\Local\Microsoft\Windows\Temporary Internet Files\Content.IE5\9S3725G8\MP90038522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978" y="3212976"/>
            <a:ext cx="228600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fitzova\AppData\Local\Microsoft\Windows\Temporary Internet Files\Content.IE5\PSBFHVVI\MC9002909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532" y="1052736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fitzova\AppData\Local\Microsoft\Windows\Temporary Internet Files\Content.IE5\50RHYVP1\MC90019936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07903"/>
            <a:ext cx="1944216" cy="133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fitzova\AppData\Local\Microsoft\Windows\Temporary Internet Files\Content.IE5\9S3725G8\MC90030551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7644" y="4495651"/>
            <a:ext cx="1451072" cy="147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fitzova\AppData\Local\Microsoft\Windows\Temporary Internet Files\Content.IE5\PSBFHVVI\MP90040226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039" y="767093"/>
            <a:ext cx="1492144" cy="2237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fitzova\AppData\Local\Microsoft\Windows\Temporary Internet Files\Content.IE5\O4PZIY3K\MP90038674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825" y="4721736"/>
            <a:ext cx="2188840" cy="15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098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017149"/>
            <a:ext cx="7024744" cy="576064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/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>
                <a:solidFill>
                  <a:srgbClr val="7030A0"/>
                </a:solidFill>
              </a:rPr>
              <a:t/>
            </a:r>
            <a:br>
              <a:rPr lang="cs-CZ" b="1" dirty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CO  </a:t>
            </a:r>
            <a:r>
              <a:rPr lang="cs-CZ" b="1" dirty="0">
                <a:solidFill>
                  <a:srgbClr val="7030A0"/>
                </a:solidFill>
              </a:rPr>
              <a:t>IVÁNEK  VE  ŠKOLE  DĚLÁ:</a:t>
            </a:r>
            <a:br>
              <a:rPr lang="cs-CZ" b="1" dirty="0">
                <a:solidFill>
                  <a:srgbClr val="7030A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běhá                    sedí</a:t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poslouchá           mluví</a:t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hlásí se                 hraje si</a:t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jezdí na kole       </a:t>
            </a:r>
            <a:r>
              <a:rPr lang="cs-CZ" b="1" dirty="0">
                <a:solidFill>
                  <a:srgbClr val="C00000"/>
                </a:solidFill>
              </a:rPr>
              <a:t>směje  se</a:t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odpovídá            skáče</a:t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modeluje, . . .  </a:t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              </a:t>
            </a:r>
            <a:r>
              <a:rPr lang="cs-CZ" b="1" dirty="0">
                <a:solidFill>
                  <a:srgbClr val="7030A0"/>
                </a:solidFill>
              </a:rPr>
              <a:t>DOPLNÍŠ JEŠTĚ NĚCO?</a:t>
            </a:r>
            <a:r>
              <a:rPr lang="cs-CZ" b="1" dirty="0">
                <a:solidFill>
                  <a:srgbClr val="C00000"/>
                </a:solidFill>
              </a:rPr>
              <a:t/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/>
            </a:r>
            <a:br>
              <a:rPr lang="cs-CZ" b="1" dirty="0">
                <a:solidFill>
                  <a:srgbClr val="C00000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731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69847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b="1" dirty="0"/>
              <a:t>KIMOVA  HRA</a:t>
            </a:r>
            <a:r>
              <a:rPr lang="cs-CZ" dirty="0"/>
              <a:t/>
            </a:r>
            <a:br>
              <a:rPr lang="cs-CZ" dirty="0"/>
            </a:br>
            <a:r>
              <a:rPr lang="cs-CZ" sz="3200" dirty="0" err="1">
                <a:solidFill>
                  <a:schemeClr val="accent3">
                    <a:lumMod val="50000"/>
                  </a:schemeClr>
                </a:solidFill>
              </a:rPr>
              <a:t>Kimova</a:t>
            </a:r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 hra, je hra pro šikovné děti. </a:t>
            </a:r>
            <a:br>
              <a:rPr lang="cs-CZ" sz="320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Na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patnáct </a:t>
            </a:r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sekund Vám na tabuli pustím obrázky . Vy si je prohlížíte, po vypršení časového limitu začnete psát na papír názvy obrázků , které si pamatujete. </a:t>
            </a:r>
            <a:br>
              <a:rPr lang="cs-CZ" sz="320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Vyhrává ten kdo napsal na papír  nejvíce obrázků.   </a:t>
            </a:r>
            <a:br>
              <a:rPr lang="cs-CZ" sz="320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5833145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ZAČÍNÁME!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07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Users\fitzova\AppData\Local\Microsoft\Windows\Temporary Internet Files\Content.IE5\PSBFHVVI\MC900356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800" y="1183937"/>
            <a:ext cx="1966098" cy="1530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1" descr="C:\Users\fitzova\AppData\Local\Microsoft\Windows\Temporary Internet Files\Content.IE5\PSBFHVVI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08922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4" descr="C:\Users\fitzova\AppData\Local\Microsoft\Windows\Temporary Internet Files\Content.IE5\50RHYVP1\MC9001993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67116"/>
            <a:ext cx="1944216" cy="133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itzova\AppData\Local\Microsoft\Windows\Temporary Internet Files\Content.IE5\PSBFHVVI\MP9004011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1889948" cy="151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fitzova\AppData\Local\Microsoft\Windows\Temporary Internet Files\Content.IE5\PSBFHVVI\MC90023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14869"/>
            <a:ext cx="1944216" cy="171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fitzova\AppData\Local\Microsoft\Windows\Temporary Internet Files\Content.IE5\50RHYVP1\MC9002906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578" y="4221088"/>
            <a:ext cx="1600954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fitzova\AppData\Local\Microsoft\Windows\Temporary Internet Files\Content.IE5\50RHYVP1\MC90044172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223" y="1948973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tzova\AppData\Local\Microsoft\Windows\Temporary Internet Files\Content.IE5\O4PZIY3K\MP90038674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149" y="2374760"/>
            <a:ext cx="2083581" cy="148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tzova\AppData\Local\Microsoft\Windows\Temporary Internet Files\Content.IE5\PSBFHVVI\MC9002906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125" y="3117904"/>
            <a:ext cx="1697525" cy="110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616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PIŠTE!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5197842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KONTROLA: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82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Users\fitzova\AppData\Local\Microsoft\Windows\Temporary Internet Files\Content.IE5\PSBFHVVI\MC900356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800" y="1183937"/>
            <a:ext cx="1966098" cy="1530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1" descr="C:\Users\fitzova\AppData\Local\Microsoft\Windows\Temporary Internet Files\Content.IE5\PSBFHVVI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08922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4" descr="C:\Users\fitzova\AppData\Local\Microsoft\Windows\Temporary Internet Files\Content.IE5\50RHYVP1\MC9001993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67116"/>
            <a:ext cx="1944216" cy="133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itzova\AppData\Local\Microsoft\Windows\Temporary Internet Files\Content.IE5\PSBFHVVI\MP9004011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1889948" cy="1511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fitzova\AppData\Local\Microsoft\Windows\Temporary Internet Files\Content.IE5\PSBFHVVI\MC90023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14869"/>
            <a:ext cx="1944216" cy="171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fitzova\AppData\Local\Microsoft\Windows\Temporary Internet Files\Content.IE5\50RHYVP1\MC9002906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578" y="4221088"/>
            <a:ext cx="1600954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fitzova\AppData\Local\Microsoft\Windows\Temporary Internet Files\Content.IE5\50RHYVP1\MC90044172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223" y="1948973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itzova\AppData\Local\Microsoft\Windows\Temporary Internet Files\Content.IE5\O4PZIY3K\MP90038674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149" y="2374760"/>
            <a:ext cx="2083581" cy="148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fitzova\AppData\Local\Microsoft\Windows\Temporary Internet Files\Content.IE5\PSBFHVVI\MC9002906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125" y="3117904"/>
            <a:ext cx="1697525" cy="110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71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08720"/>
            <a:ext cx="7024744" cy="352839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CO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SI PŘIPRAVUJEŠ DO ŠKOLY TY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NAMALUJ TO DO SEŠITU.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1">
                    <a:lumMod val="50000"/>
                  </a:schemeClr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38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6637468" cy="1512167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Použité materiály: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2132856"/>
            <a:ext cx="6637467" cy="1520413"/>
          </a:xfrm>
        </p:spPr>
        <p:txBody>
          <a:bodyPr/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Obrázky z galerie Klipart</a:t>
            </a:r>
          </a:p>
        </p:txBody>
      </p:sp>
    </p:spTree>
    <p:extLst>
      <p:ext uri="{BB962C8B-B14F-4D97-AF65-F5344CB8AC3E}">
        <p14:creationId xmlns:p14="http://schemas.microsoft.com/office/powerpoint/2010/main" val="371788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88</TotalTime>
  <Words>93</Words>
  <Application>Microsoft Office PowerPoint</Application>
  <PresentationFormat>Předvádění na obrazovce (4:3)</PresentationFormat>
  <Paragraphs>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  CO  IVÁNEK  VE  ŠKOLE  DĚLÁ: běhá                    sedí poslouchá           mluví hlásí se                 hraje si jezdí na kole       směje  se odpovídá            skáče modeluje, . . .                 DOPLNÍŠ JEŠTĚ NĚCO?  </vt:lpstr>
      <vt:lpstr>Prezentace aplikace PowerPoint</vt:lpstr>
      <vt:lpstr>Prezentace aplikace PowerPoint</vt:lpstr>
      <vt:lpstr>PIŠTE!</vt:lpstr>
      <vt:lpstr>Prezentace aplikace PowerPoint</vt:lpstr>
      <vt:lpstr>CO SI PŘIPRAVUJEŠ DO ŠKOLY TY?  NAMALUJ TO DO SEŠITU. </vt:lpstr>
      <vt:lpstr>Použité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 a volný čas</dc:title>
  <dc:creator>Vlasta Fitzová</dc:creator>
  <cp:lastModifiedBy>Vlasta Fitzová</cp:lastModifiedBy>
  <cp:revision>16</cp:revision>
  <dcterms:created xsi:type="dcterms:W3CDTF">2012-10-22T19:35:21Z</dcterms:created>
  <dcterms:modified xsi:type="dcterms:W3CDTF">2012-11-10T20:52:10Z</dcterms:modified>
</cp:coreProperties>
</file>