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VY_32_INOVACE_19_Dny v týdnu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Dny v týdnu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VY_32_INOVACE_19_Dny v týdnu 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Dny v týdnu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 kroužku napíší čísla, jak následují</a:t>
            </a:r>
            <a:r>
              <a:rPr lang="cs-CZ" baseline="0" dirty="0" smtClean="0"/>
              <a:t> dny po sobě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opisují dny v týdnu ve správném pořadí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doplňují věty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1. ročník ZŠ, pro výuku prvouky. </a:t>
            </a:r>
          </a:p>
          <a:p>
            <a:r>
              <a:rPr lang="cs-CZ" dirty="0" smtClean="0"/>
              <a:t>Tento materiál lze využít v rámci opakování.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</a:t>
            </a:r>
            <a:endParaRPr lang="cs-CZ" dirty="0" smtClean="0"/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si zopakují vše, co by měli znát o </a:t>
            </a:r>
            <a:r>
              <a:rPr lang="cs-CZ" dirty="0" smtClean="0"/>
              <a:t>dnech v týdnu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Dny </a:t>
            </a:r>
            <a:r>
              <a:rPr lang="cs-CZ" dirty="0" smtClean="0"/>
              <a:t>v </a:t>
            </a:r>
            <a:r>
              <a:rPr lang="cs-CZ" dirty="0" smtClean="0"/>
              <a:t>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Očísluj dny v týdnu, jak následují po sobě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n</a:t>
            </a:r>
            <a:r>
              <a:rPr lang="cs-CZ" dirty="0" smtClean="0"/>
              <a:t>eděle        úterý          pondělí          čtvrtek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s</a:t>
            </a:r>
            <a:r>
              <a:rPr lang="cs-CZ" dirty="0" smtClean="0"/>
              <a:t>tředa        pátek         sobota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785786" y="3071810"/>
            <a:ext cx="500066" cy="50006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571736" y="3071810"/>
            <a:ext cx="500066" cy="50006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572000" y="3071810"/>
            <a:ext cx="500066" cy="50006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643702" y="3071810"/>
            <a:ext cx="500066" cy="50006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429124" y="4286256"/>
            <a:ext cx="500066" cy="50006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500298" y="4214818"/>
            <a:ext cx="500066" cy="50006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85786" y="4286256"/>
            <a:ext cx="500066" cy="50006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Dny </a:t>
            </a:r>
            <a:r>
              <a:rPr lang="cs-CZ" dirty="0" smtClean="0"/>
              <a:t>v </a:t>
            </a:r>
            <a:r>
              <a:rPr lang="cs-CZ" dirty="0" smtClean="0"/>
              <a:t>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Opiš dny v týdnu ve správném pořadí</a:t>
            </a:r>
          </a:p>
          <a:p>
            <a:pPr>
              <a:buNone/>
            </a:pPr>
            <a:r>
              <a:rPr lang="cs-CZ" sz="2800" b="1" dirty="0" smtClean="0"/>
              <a:t>( </a:t>
            </a:r>
            <a:r>
              <a:rPr lang="cs-CZ" sz="2800" dirty="0" smtClean="0"/>
              <a:t>neděle, úterý, pondělí, čtvrtek, středa, pátek, sobota </a:t>
            </a:r>
            <a:r>
              <a:rPr lang="cs-CZ" sz="2800" b="1" dirty="0" smtClean="0"/>
              <a:t>)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Dnešní den podtrhni žlutě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642910" y="3000372"/>
            <a:ext cx="4857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42910" y="3571876"/>
            <a:ext cx="4857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42910" y="4143380"/>
            <a:ext cx="4857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42910" y="4714884"/>
            <a:ext cx="4857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42910" y="5286388"/>
            <a:ext cx="4857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42910" y="5857892"/>
            <a:ext cx="4857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42910" y="6429396"/>
            <a:ext cx="4857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Týden má ________ víkendové dny.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Týden má ________ pracovních dnů.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Týden má ________ dnů.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176</Words>
  <Application>Microsoft Office PowerPoint</Application>
  <PresentationFormat>Předvádění na obrazovce (4:3)</PresentationFormat>
  <Paragraphs>38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Dny v týdnu</vt:lpstr>
      <vt:lpstr>Dny v týdnu</vt:lpstr>
      <vt:lpstr>Doplň věty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27</cp:revision>
  <dcterms:created xsi:type="dcterms:W3CDTF">2011-08-21T15:31:45Z</dcterms:created>
  <dcterms:modified xsi:type="dcterms:W3CDTF">2012-05-17T19:43:48Z</dcterms:modified>
</cp:coreProperties>
</file>