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VY_32_INOVACE_15_Násobilka 4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Násobilka </a:t>
          </a:r>
          <a:r>
            <a:rPr lang="cs-CZ" dirty="0" smtClean="0"/>
            <a:t>4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VY_32_INOVACE_15_Násobilka 4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Násobilka </a:t>
          </a:r>
          <a:r>
            <a:rPr lang="cs-CZ" sz="1800" kern="1200" dirty="0" smtClean="0"/>
            <a:t>4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</a:t>
            </a:r>
            <a:r>
              <a:rPr lang="cs-CZ" dirty="0" smtClean="0"/>
              <a:t>vybarví políčka s násobky 4, doplní výsledky příkladů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vyřeší slovní úlohu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Tento materiál slouží jako pomůcka </a:t>
            </a:r>
            <a:r>
              <a:rPr lang="cs-CZ" dirty="0" smtClean="0"/>
              <a:t>při procvičování nového </a:t>
            </a:r>
            <a:r>
              <a:rPr lang="cs-CZ" dirty="0" smtClean="0"/>
              <a:t>učiva</a:t>
            </a:r>
          </a:p>
          <a:p>
            <a:r>
              <a:rPr lang="cs-CZ" dirty="0" smtClean="0"/>
              <a:t>Metodické pokyny: žáci doplňují pomocí pera výsledky, procvičí si násobilku </a:t>
            </a:r>
            <a:r>
              <a:rPr lang="cs-CZ" dirty="0" smtClean="0"/>
              <a:t>4, vyřeší slovní úlohu, možnost </a:t>
            </a:r>
            <a:r>
              <a:rPr lang="cs-CZ" dirty="0" smtClean="0"/>
              <a:t>použít jako opakovací test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tištěné podobě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Násobilka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Vybarvi políčka s </a:t>
            </a:r>
            <a:r>
              <a:rPr lang="cs-CZ" dirty="0" smtClean="0"/>
              <a:t>násobky </a:t>
            </a: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Chybí v tabulce nějaký násobek? 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3.4 </a:t>
            </a:r>
            <a:r>
              <a:rPr lang="cs-CZ" dirty="0" smtClean="0"/>
              <a:t>=                   </a:t>
            </a:r>
            <a:r>
              <a:rPr lang="cs-CZ" dirty="0" smtClean="0"/>
              <a:t>36</a:t>
            </a:r>
            <a:r>
              <a:rPr lang="cs-CZ" dirty="0" smtClean="0"/>
              <a:t>:4 </a:t>
            </a:r>
            <a:r>
              <a:rPr lang="cs-CZ" dirty="0" smtClean="0"/>
              <a:t>=                  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6.4 </a:t>
            </a:r>
            <a:r>
              <a:rPr lang="cs-CZ" dirty="0" smtClean="0"/>
              <a:t>=                   </a:t>
            </a:r>
            <a:r>
              <a:rPr lang="cs-CZ" dirty="0" smtClean="0"/>
              <a:t>12:4 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7.4=                      0:4 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4.4 </a:t>
            </a:r>
            <a:r>
              <a:rPr lang="cs-CZ" dirty="0" smtClean="0"/>
              <a:t>=                   </a:t>
            </a:r>
            <a:r>
              <a:rPr lang="cs-CZ" dirty="0" smtClean="0"/>
              <a:t>  8:4 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 10.4 </a:t>
            </a:r>
            <a:r>
              <a:rPr lang="cs-CZ" dirty="0" smtClean="0"/>
              <a:t>=                  </a:t>
            </a:r>
            <a:r>
              <a:rPr lang="cs-CZ" dirty="0" smtClean="0"/>
              <a:t> </a:t>
            </a:r>
            <a:r>
              <a:rPr lang="cs-CZ" dirty="0" smtClean="0"/>
              <a:t>20</a:t>
            </a:r>
            <a:r>
              <a:rPr lang="cs-CZ" dirty="0" smtClean="0"/>
              <a:t>:4 </a:t>
            </a:r>
            <a:r>
              <a:rPr lang="cs-CZ" dirty="0" smtClean="0"/>
              <a:t>=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945640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OQ3OLCSW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365242"/>
            <a:ext cx="857256" cy="70630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Vyřeš slovní úlohu</a:t>
            </a:r>
          </a:p>
          <a:p>
            <a:pPr>
              <a:buNone/>
            </a:pPr>
            <a:r>
              <a:rPr lang="cs-CZ" dirty="0" smtClean="0"/>
              <a:t>Petr si ušetřil 4O korun. Martin si ušetřil 4 krát </a:t>
            </a:r>
          </a:p>
          <a:p>
            <a:pPr>
              <a:buNone/>
            </a:pPr>
            <a:r>
              <a:rPr lang="cs-CZ" dirty="0" smtClean="0"/>
              <a:t>méně korun než Petr. Kolik korun Si Martin ušetřil?</a:t>
            </a:r>
          </a:p>
          <a:p>
            <a:pPr>
              <a:buNone/>
            </a:pPr>
            <a:r>
              <a:rPr lang="cs-CZ" dirty="0" smtClean="0"/>
              <a:t>________________</a:t>
            </a:r>
          </a:p>
          <a:p>
            <a:pPr>
              <a:buNone/>
            </a:pPr>
            <a:r>
              <a:rPr lang="cs-CZ" dirty="0" smtClean="0"/>
              <a:t>________________</a:t>
            </a:r>
          </a:p>
          <a:p>
            <a:pPr>
              <a:buNone/>
            </a:pPr>
            <a:r>
              <a:rPr lang="cs-CZ" dirty="0" smtClean="0"/>
              <a:t>________________</a:t>
            </a:r>
          </a:p>
          <a:p>
            <a:pPr>
              <a:buNone/>
            </a:pPr>
            <a:r>
              <a:rPr lang="cs-CZ" dirty="0" smtClean="0"/>
              <a:t>________________</a:t>
            </a:r>
          </a:p>
          <a:p>
            <a:pPr>
              <a:buNone/>
            </a:pPr>
            <a:r>
              <a:rPr lang="cs-CZ" dirty="0" smtClean="0"/>
              <a:t>________________</a:t>
            </a:r>
          </a:p>
          <a:p>
            <a:pPr>
              <a:buNone/>
            </a:pPr>
            <a:r>
              <a:rPr lang="cs-CZ" dirty="0" smtClean="0"/>
              <a:t>__________________________________________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79690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Násobilka 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219</Words>
  <Application>Microsoft Office PowerPoint</Application>
  <PresentationFormat>Předvádění na obrazovce (4:3)</PresentationFormat>
  <Paragraphs>83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Násobilka 4</vt:lpstr>
      <vt:lpstr>Snímek 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23</cp:revision>
  <dcterms:created xsi:type="dcterms:W3CDTF">2011-08-21T15:31:45Z</dcterms:created>
  <dcterms:modified xsi:type="dcterms:W3CDTF">2012-05-17T20:56:04Z</dcterms:modified>
</cp:coreProperties>
</file>