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VY_12_INOVACE_31_Opakování – Podstatná jména a slovesa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 – Podstatná jména a slovesa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VY_12_INOVACE_31_Opakování – Podstatná jména a slovesa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Opakování – Podstatná jména a slovesa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vyhledávají v textu slovesa a podtrhávají je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</a:t>
            </a:r>
            <a:br>
              <a:rPr lang="cs-CZ" dirty="0" smtClean="0"/>
            </a:br>
            <a:r>
              <a:rPr lang="cs-CZ" dirty="0" smtClean="0"/>
              <a:t>ho použít v tištěné podobě v rámci opakování.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vyhledávají v textu slovesa a podstatná jména a podtrhávají je, namalují podle návodu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sz="3600" dirty="0" smtClean="0"/>
              <a:t>Opakování – Podstatná jména a slovesa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21497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 pasece sedí Jana. Dívá se na malého broučka. </a:t>
            </a:r>
          </a:p>
          <a:p>
            <a:pPr>
              <a:buNone/>
            </a:pPr>
            <a:r>
              <a:rPr lang="cs-CZ" dirty="0" smtClean="0"/>
              <a:t>Brouček má zelenou barvu. Za smrkem se ukrývá </a:t>
            </a:r>
          </a:p>
          <a:p>
            <a:pPr>
              <a:buNone/>
            </a:pPr>
            <a:r>
              <a:rPr lang="cs-CZ" dirty="0" smtClean="0"/>
              <a:t>veverka. Na nebi plují mraky. V potoce plave </a:t>
            </a:r>
          </a:p>
          <a:p>
            <a:pPr>
              <a:buNone/>
            </a:pPr>
            <a:r>
              <a:rPr lang="cs-CZ" dirty="0" smtClean="0"/>
              <a:t>pstruh. Nad květinou poletují motýli.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Vyhledej podstatná jména a slovesa. Podstatná jména podtrhni rovnou čarou, slovesa vlnovkou.</a:t>
            </a:r>
            <a:r>
              <a:rPr lang="cs-CZ" dirty="0" smtClean="0"/>
              <a:t> 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Pokus se namalovat obrázek podle textu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600200"/>
            <a:ext cx="4071966" cy="4525963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Podstatná jména jsou: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Můžeme si na ně ukázat slovy: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Vlastní jména píšeme: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Slovesa jsou slova, </a:t>
            </a:r>
            <a:r>
              <a:rPr lang="cs-CZ" sz="2400" smtClean="0"/>
              <a:t>která říkají: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4810" y="1600200"/>
            <a:ext cx="450059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názvy osob, zvířat a věcí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ten, ta to – ti, ty, ta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s velkým počátečním písmenem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co osoby, zvířata a věci dělají, </a:t>
            </a:r>
          </a:p>
          <a:p>
            <a:pPr>
              <a:buNone/>
            </a:pPr>
            <a:r>
              <a:rPr lang="cs-CZ" sz="2400" dirty="0" smtClean="0"/>
              <a:t>nebo co se s nimi děje</a:t>
            </a:r>
            <a:endParaRPr lang="cs-CZ" sz="2400" dirty="0"/>
          </a:p>
        </p:txBody>
      </p:sp>
      <p:pic>
        <p:nvPicPr>
          <p:cNvPr id="1026" name="Picture 2" descr="C:\Users\Steflova\AppData\Local\Microsoft\Windows\Temporary Internet Files\Content.IE5\MVG2MHGP\MC9004379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14523" y="357166"/>
            <a:ext cx="1058005" cy="10080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190</Words>
  <Application>Microsoft Office PowerPoint</Application>
  <PresentationFormat>Předvádění na obrazovce (4:3)</PresentationFormat>
  <Paragraphs>40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Opakování – Podstatná jména a slovesa</vt:lpstr>
      <vt:lpstr>Opakování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43</cp:revision>
  <dcterms:created xsi:type="dcterms:W3CDTF">2011-08-21T15:31:45Z</dcterms:created>
  <dcterms:modified xsi:type="dcterms:W3CDTF">2012-12-02T10:45:44Z</dcterms:modified>
</cp:coreProperties>
</file>