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6" r:id="rId2"/>
    <p:sldId id="257" r:id="rId3"/>
    <p:sldId id="261" r:id="rId4"/>
    <p:sldId id="263" r:id="rId5"/>
    <p:sldId id="262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VY_12_INOVACE_33_Párové souhlásky </a:t>
          </a:r>
          <a:br>
            <a:rPr lang="cs-CZ" dirty="0" smtClean="0"/>
          </a:br>
          <a:r>
            <a:rPr lang="cs-CZ" dirty="0" smtClean="0"/>
            <a:t>na konci slov </a:t>
          </a:r>
          <a:r>
            <a:rPr lang="cs-CZ" smtClean="0"/>
            <a:t>– ď,ť a h,ch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 smtClean="0"/>
            <a:t>Téma: Párové souhlásky na konci slov – ď,ť a h,ch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VY_12_INOVACE_33_Párové souhlásky </a:t>
          </a:r>
          <a:br>
            <a:rPr lang="cs-CZ" sz="1800" kern="1200" dirty="0" smtClean="0"/>
          </a:br>
          <a:r>
            <a:rPr lang="cs-CZ" sz="1800" kern="1200" dirty="0" smtClean="0"/>
            <a:t>na konci slov </a:t>
          </a:r>
          <a:r>
            <a:rPr lang="cs-CZ" sz="1800" kern="1200" smtClean="0"/>
            <a:t>– ď,ť a h,ch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Párové souhlásky na konci slov – ď,ť a h,ch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Žáci čtou nahlas slovní spojení, doplňují příslušné párové souhlásky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Kontrola, jestli správně pracovali</a:t>
            </a:r>
            <a:br>
              <a:rPr lang="cs-CZ" dirty="0" smtClean="0"/>
            </a:br>
            <a:r>
              <a:rPr lang="cs-CZ" dirty="0" smtClean="0"/>
              <a:t>A zároveň podklad</a:t>
            </a:r>
            <a:r>
              <a:rPr lang="cs-CZ" baseline="0" dirty="0" smtClean="0"/>
              <a:t> pro řešení dalších úkolů.</a:t>
            </a:r>
            <a:br>
              <a:rPr lang="cs-CZ" baseline="0" dirty="0" smtClean="0"/>
            </a:br>
            <a:r>
              <a:rPr lang="cs-CZ" baseline="0" dirty="0" smtClean="0"/>
              <a:t>Žáci vypíší slovesa a určí podstatná jména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českého jazyka. </a:t>
            </a:r>
          </a:p>
          <a:p>
            <a:r>
              <a:rPr lang="cs-CZ" dirty="0" smtClean="0"/>
              <a:t>Je vhodný pro práci s interaktivní tabulí, lze </a:t>
            </a:r>
            <a:br>
              <a:rPr lang="cs-CZ" dirty="0" smtClean="0"/>
            </a:br>
            <a:r>
              <a:rPr lang="cs-CZ" dirty="0" smtClean="0"/>
              <a:t>ho použít v tištěné podobě v rámci opakování.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žáci doplní do textu vhodné souhlásky, přemýšlí nad významy slov, vypíší všechna slovesa a podtrhnou zeleně podstatná jména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Doplň h/ch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Velký kru__, strýc </a:t>
            </a:r>
            <a:r>
              <a:rPr lang="cs-CZ" sz="2800" dirty="0" err="1" smtClean="0"/>
              <a:t>Vojtě</a:t>
            </a:r>
            <a:r>
              <a:rPr lang="cs-CZ" sz="2800" dirty="0" smtClean="0"/>
              <a:t>__, odlétá na ji__, nesmělý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ho__, říční </a:t>
            </a:r>
            <a:r>
              <a:rPr lang="cs-CZ" sz="2800" dirty="0" err="1" smtClean="0"/>
              <a:t>bře</a:t>
            </a:r>
            <a:r>
              <a:rPr lang="cs-CZ" sz="2800" dirty="0" smtClean="0"/>
              <a:t>__, mrštný </a:t>
            </a:r>
            <a:r>
              <a:rPr lang="cs-CZ" sz="2800" dirty="0" err="1" smtClean="0"/>
              <a:t>pstru</a:t>
            </a:r>
            <a:r>
              <a:rPr lang="cs-CZ" sz="2800" dirty="0" smtClean="0"/>
              <a:t>__, padá sní__, neměj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stra__, pra__ na skříni, dřevěný </a:t>
            </a:r>
            <a:r>
              <a:rPr lang="cs-CZ" sz="2800" dirty="0" err="1" smtClean="0"/>
              <a:t>prá</a:t>
            </a:r>
            <a:r>
              <a:rPr lang="cs-CZ" sz="2800" dirty="0" smtClean="0"/>
              <a:t>__, ovocný </a:t>
            </a:r>
            <a:r>
              <a:rPr lang="cs-CZ" sz="2800" dirty="0" err="1" smtClean="0"/>
              <a:t>tr</a:t>
            </a:r>
            <a:r>
              <a:rPr lang="cs-CZ" sz="2800" dirty="0" smtClean="0"/>
              <a:t>__,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sto__ slámy, vlašský oře__, hlasitý smí__, zajímavý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err="1" smtClean="0"/>
              <a:t>příbě</a:t>
            </a:r>
            <a:r>
              <a:rPr lang="cs-CZ" sz="2800" dirty="0" smtClean="0"/>
              <a:t>__</a:t>
            </a:r>
            <a:endParaRPr lang="cs-CZ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11156"/>
          </a:xfrm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28670"/>
            <a:ext cx="8229600" cy="519749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Velký kru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 strýc Vojtě</a:t>
            </a:r>
            <a:r>
              <a:rPr lang="cs-CZ" sz="2800" dirty="0" smtClean="0">
                <a:solidFill>
                  <a:srgbClr val="FF0000"/>
                </a:solidFill>
              </a:rPr>
              <a:t>ch</a:t>
            </a:r>
            <a:r>
              <a:rPr lang="cs-CZ" sz="2800" dirty="0" smtClean="0"/>
              <a:t>, odlétá na ji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 nesmělý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ho</a:t>
            </a:r>
            <a:r>
              <a:rPr lang="cs-CZ" sz="2800" dirty="0" smtClean="0">
                <a:solidFill>
                  <a:srgbClr val="FF0000"/>
                </a:solidFill>
              </a:rPr>
              <a:t>ch</a:t>
            </a:r>
            <a:r>
              <a:rPr lang="cs-CZ" sz="2800" dirty="0" smtClean="0"/>
              <a:t>, říční bře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 mrštný pstru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 padá sní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 neměj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stra</a:t>
            </a:r>
            <a:r>
              <a:rPr lang="cs-CZ" sz="2800" dirty="0" smtClean="0">
                <a:solidFill>
                  <a:srgbClr val="FF0000"/>
                </a:solidFill>
              </a:rPr>
              <a:t>ch</a:t>
            </a:r>
            <a:r>
              <a:rPr lang="cs-CZ" sz="2800" dirty="0" smtClean="0"/>
              <a:t>, pra</a:t>
            </a:r>
            <a:r>
              <a:rPr lang="cs-CZ" sz="2800" dirty="0" smtClean="0">
                <a:solidFill>
                  <a:srgbClr val="FF0000"/>
                </a:solidFill>
              </a:rPr>
              <a:t>ch</a:t>
            </a:r>
            <a:r>
              <a:rPr lang="cs-CZ" sz="2800" dirty="0" smtClean="0"/>
              <a:t> na skříni, dřevěný prá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 ovocný tr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,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sto</a:t>
            </a:r>
            <a:r>
              <a:rPr lang="cs-CZ" sz="2800" dirty="0" smtClean="0">
                <a:solidFill>
                  <a:srgbClr val="FF0000"/>
                </a:solidFill>
              </a:rPr>
              <a:t>h</a:t>
            </a:r>
            <a:r>
              <a:rPr lang="cs-CZ" sz="2800" dirty="0" smtClean="0"/>
              <a:t> slámy, vlašský oře</a:t>
            </a:r>
            <a:r>
              <a:rPr lang="cs-CZ" sz="2800" dirty="0" smtClean="0">
                <a:solidFill>
                  <a:srgbClr val="FF0000"/>
                </a:solidFill>
              </a:rPr>
              <a:t>ch</a:t>
            </a:r>
            <a:r>
              <a:rPr lang="cs-CZ" sz="2800" dirty="0" smtClean="0"/>
              <a:t>, hlasitý smí</a:t>
            </a:r>
            <a:r>
              <a:rPr lang="cs-CZ" sz="2800" dirty="0" smtClean="0">
                <a:solidFill>
                  <a:srgbClr val="FF0000"/>
                </a:solidFill>
              </a:rPr>
              <a:t>ch</a:t>
            </a:r>
            <a:r>
              <a:rPr lang="cs-CZ" sz="2800" dirty="0" smtClean="0"/>
              <a:t>, zajímavý </a:t>
            </a:r>
          </a:p>
          <a:p>
            <a:pPr>
              <a:lnSpc>
                <a:spcPct val="150000"/>
              </a:lnSpc>
              <a:buNone/>
            </a:pPr>
            <a:r>
              <a:rPr lang="cs-CZ" sz="2800" dirty="0" smtClean="0"/>
              <a:t>příbě</a:t>
            </a:r>
            <a:r>
              <a:rPr lang="cs-CZ" sz="2800" dirty="0" smtClean="0">
                <a:solidFill>
                  <a:srgbClr val="FF0000"/>
                </a:solidFill>
              </a:rPr>
              <a:t>h.</a:t>
            </a:r>
          </a:p>
          <a:p>
            <a:pPr>
              <a:lnSpc>
                <a:spcPct val="150000"/>
              </a:lnSpc>
              <a:buNone/>
            </a:pPr>
            <a:r>
              <a:rPr lang="cs-CZ" sz="2400" b="1" u="sng" dirty="0" smtClean="0">
                <a:solidFill>
                  <a:srgbClr val="FF0000"/>
                </a:solidFill>
              </a:rPr>
              <a:t>Úkol</a:t>
            </a:r>
            <a:r>
              <a:rPr lang="cs-CZ" sz="2400" dirty="0" smtClean="0">
                <a:solidFill>
                  <a:srgbClr val="FF0000"/>
                </a:solidFill>
              </a:rPr>
              <a:t>: </a:t>
            </a:r>
            <a:r>
              <a:rPr lang="cs-CZ" sz="2400" dirty="0" smtClean="0"/>
              <a:t>vypiš všechna slovesa a podtrhni zeleně podstatná jména</a:t>
            </a:r>
          </a:p>
          <a:p>
            <a:pPr>
              <a:lnSpc>
                <a:spcPct val="150000"/>
              </a:lnSpc>
              <a:buNone/>
            </a:pPr>
            <a:r>
              <a:rPr lang="cs-CZ" sz="2400" dirty="0" smtClean="0"/>
              <a:t>____________________________________________________</a:t>
            </a:r>
            <a:endParaRPr lang="cs-CZ" sz="2400" dirty="0"/>
          </a:p>
        </p:txBody>
      </p:sp>
      <p:pic>
        <p:nvPicPr>
          <p:cNvPr id="1026" name="Picture 2" descr="C:\Users\Steflova\AppData\Local\Microsoft\Windows\Temporary Internet Files\Content.IE5\YMTJXZDW\MC90043800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071802" y="295257"/>
            <a:ext cx="721667" cy="49053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wedg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358</TotalTime>
  <Words>186</Words>
  <Application>Microsoft Office PowerPoint</Application>
  <PresentationFormat>Předvádění na obrazovce (4:3)</PresentationFormat>
  <Paragraphs>32</Paragraphs>
  <Slides>5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Snímek 1</vt:lpstr>
      <vt:lpstr>Anotace</vt:lpstr>
      <vt:lpstr>Doplň h/ch</vt:lpstr>
      <vt:lpstr>Řešení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Dum</cp:lastModifiedBy>
  <cp:revision>54</cp:revision>
  <dcterms:created xsi:type="dcterms:W3CDTF">2011-08-21T15:31:45Z</dcterms:created>
  <dcterms:modified xsi:type="dcterms:W3CDTF">2012-12-02T10:56:47Z</dcterms:modified>
</cp:coreProperties>
</file>