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4" r:id="rId3"/>
    <p:sldId id="262" r:id="rId4"/>
    <p:sldId id="263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VY_32_INOVACE_18_Škůdci na polích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Škůdci na polích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VY_32_INOVACE_18_Škůdci na polích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Škůdci na polích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5850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jako samostatná práce žáků do svých sešitů, může být též využit jako pracovní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709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77654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učiva , další část lze využít jako pracovní list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encyklopedie </a:t>
            </a:r>
            <a:r>
              <a:rPr lang="cs-CZ" sz="2800" dirty="0" smtClean="0"/>
              <a:t>zvířat.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vyhledávají obrázky jmenovaných </a:t>
            </a:r>
            <a:r>
              <a:rPr lang="cs-CZ" sz="2800" dirty="0" smtClean="0"/>
              <a:t>zvířat.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82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ŠKŮDCI NA POLÍCH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hraboš polní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křeček</a:t>
            </a:r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>
              <a:buFont typeface="Wingdings" pitchFamily="2" charset="2"/>
              <a:buChar char="v"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larvy hmyzu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Užiteční živočichové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žížaly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skřivan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poštolky, káňata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lasička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1028" name="Picture 4" descr="C:\Users\ProchazkovaE\AppData\Local\Microsoft\Windows\Temporary Internet Files\Content.IE5\OJV14C8I\MC9003244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96752"/>
            <a:ext cx="1603324" cy="988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MMHF5AC4\MC9000572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675" y="2400767"/>
            <a:ext cx="1812341" cy="172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JV14C8I\MC9003469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072" y="4856590"/>
            <a:ext cx="1358780" cy="1097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MMHF5AC4\MC9003469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667" y="5200015"/>
            <a:ext cx="1301922" cy="113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JDMGALS6\MC9000573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697" y="2464667"/>
            <a:ext cx="966898" cy="798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JDMGALS6\MC9000573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45826"/>
            <a:ext cx="846413" cy="69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TLWFA20Q\MC9000304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438" y="4125325"/>
            <a:ext cx="1217179" cy="112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rochazkovaE\AppData\Local\Microsoft\Windows\Temporary Internet Files\Content.IE5\TN3PGN12\MC900057455[1].wmf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860" y="5559632"/>
            <a:ext cx="1711757" cy="771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89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Vyjmenuj škůdce na polích. Vysvětli, jak polím škodí.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Vyjmenuj živočichy, kteří  naopak polím prospívají a popiš jak.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Slož tato slova  :  Ř E K Č K E       …………………….</a:t>
            </a:r>
            <a:b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N Ě K Á             ……………………</a:t>
            </a:r>
            <a:b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K A Č I L A S     ………...............</a:t>
            </a:r>
            <a:b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H O Š B A R      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Nakresli a pojmenuj alespoň 2 živočichy, kteří škodí na polích.</a:t>
            </a:r>
            <a:b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7076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148</Words>
  <Application>Microsoft Office PowerPoint</Application>
  <PresentationFormat>Předvádění na obrazovce (4:3)</PresentationFormat>
  <Paragraphs>42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ŠKŮDCI NA POLÍCH</vt:lpstr>
      <vt:lpstr>Samostatná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36</cp:revision>
  <dcterms:created xsi:type="dcterms:W3CDTF">2011-08-21T15:31:45Z</dcterms:created>
  <dcterms:modified xsi:type="dcterms:W3CDTF">2012-03-09T19:31:46Z</dcterms:modified>
</cp:coreProperties>
</file>