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2" y="-9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0419CDA-30DD-4FCE-AC7A-48D3845CF8E4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F7CFFAC-2846-4ECE-9BB0-A0AEB9F24FFD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newsflash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/>
              <a:t>The</a:t>
            </a:r>
            <a:r>
              <a:rPr lang="cs-CZ" b="1" dirty="0" smtClean="0"/>
              <a:t> Past </a:t>
            </a:r>
            <a:r>
              <a:rPr lang="cs-CZ" b="1" dirty="0" err="1" smtClean="0"/>
              <a:t>Simple</a:t>
            </a:r>
            <a:r>
              <a:rPr lang="cs-CZ" b="1" dirty="0" smtClean="0"/>
              <a:t> Tense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Minulý čas prostý</a:t>
            </a:r>
            <a:endParaRPr lang="cs-CZ" sz="36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27  0.011 0.08655  0.028 0.11318  C 0.028 0.11451  0.055 0.15046  0.055 0.14913  C 0.07 0.1691  0.079 0.19706  0.079 0.22635  C 0.079 0.28494  0.044 0.33154  0 0.33287  C -0.044 0.33154  -0.079 0.28494  -0.079 0.22635  C -0.079 0.19706  -0.07 0.1691  -0.055 0.14913  C -0.055 0.15046  -0.028 0.11451  -0.028 0.11318  C -0.011 0.08655  -0.001 0.04527  0 0  Z" pathEditMode="relative" ptsTypes="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590184" cy="75895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Tvoření – oznamovací věta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72816"/>
            <a:ext cx="8503920" cy="12961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I </a:t>
            </a:r>
            <a:r>
              <a:rPr lang="cs-CZ" sz="2800" dirty="0" err="1" smtClean="0"/>
              <a:t>work</a:t>
            </a:r>
            <a:r>
              <a:rPr lang="cs-CZ" sz="2800" dirty="0" smtClean="0"/>
              <a:t>             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weekend</a:t>
            </a:r>
            <a:r>
              <a:rPr lang="cs-CZ" sz="2800" dirty="0" smtClean="0"/>
              <a:t>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1772816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+</a:t>
            </a:r>
            <a:r>
              <a:rPr lang="cs-CZ" sz="2800" b="1" dirty="0" err="1" smtClean="0"/>
              <a:t>ed</a:t>
            </a:r>
            <a:endParaRPr lang="cs-CZ" sz="2800" b="1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609600" y="3212976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3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K pravidelnému slovesu přidáme + </a:t>
            </a:r>
            <a:r>
              <a:rPr lang="cs-CZ" sz="3300" b="1" dirty="0" err="1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ed</a:t>
            </a:r>
            <a:endParaRPr kumimoji="0" lang="cs-CZ" sz="33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323528" y="2996952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3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609600" y="4365104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3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251520" y="2348880"/>
            <a:ext cx="8280920" cy="72008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dirty="0" smtClean="0">
                <a:ea typeface="+mj-ea"/>
                <a:cs typeface="+mj-cs"/>
              </a:rPr>
              <a:t>My </a:t>
            </a:r>
            <a:r>
              <a:rPr lang="cs-CZ" sz="2800" dirty="0" err="1" smtClean="0">
                <a:ea typeface="+mj-ea"/>
                <a:cs typeface="+mj-cs"/>
              </a:rPr>
              <a:t>grandpa</a:t>
            </a:r>
            <a:r>
              <a:rPr lang="cs-CZ" sz="2800" dirty="0" smtClean="0">
                <a:ea typeface="+mj-ea"/>
                <a:cs typeface="+mj-cs"/>
              </a:rPr>
              <a:t> </a:t>
            </a:r>
            <a:r>
              <a:rPr lang="cs-CZ" sz="2800" b="1" dirty="0" err="1" smtClean="0">
                <a:ea typeface="+mj-ea"/>
                <a:cs typeface="+mj-cs"/>
              </a:rPr>
              <a:t>knit</a:t>
            </a:r>
            <a:r>
              <a:rPr lang="cs-CZ" sz="2800" dirty="0" smtClean="0">
                <a:ea typeface="+mj-ea"/>
                <a:cs typeface="+mj-cs"/>
              </a:rPr>
              <a:t> a </a:t>
            </a:r>
            <a:r>
              <a:rPr lang="cs-CZ" sz="2800" dirty="0" err="1" smtClean="0">
                <a:ea typeface="+mj-ea"/>
                <a:cs typeface="+mj-cs"/>
              </a:rPr>
              <a:t>sweather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23528" y="4653136"/>
            <a:ext cx="8534400" cy="108012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U </a:t>
            </a:r>
            <a:r>
              <a:rPr lang="cs-CZ" sz="33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nepravidelného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slovesa použijeme druhý tvar: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200" b="1" dirty="0">
              <a:solidFill>
                <a:schemeClr val="accent6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Př. </a:t>
            </a:r>
            <a:r>
              <a:rPr lang="cs-CZ" sz="3200" dirty="0" err="1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KNIT</a:t>
            </a:r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- </a:t>
            </a:r>
            <a:r>
              <a:rPr lang="cs-CZ" sz="3200" b="1" dirty="0" err="1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KNIT</a:t>
            </a:r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- </a:t>
            </a:r>
            <a:r>
              <a:rPr lang="cs-CZ" sz="3200" dirty="0" err="1" smtClean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KNIT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10" grpId="0"/>
      <p:bldP spid="11" grpId="0"/>
      <p:bldP spid="1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34400" cy="1440160"/>
          </a:xfrm>
        </p:spPr>
        <p:txBody>
          <a:bodyPr>
            <a:noAutofit/>
          </a:bodyPr>
          <a:lstStyle/>
          <a:p>
            <a:r>
              <a:rPr lang="cs-CZ" sz="2800" dirty="0" smtClean="0"/>
              <a:t>Vlož vhodná slovesa do příběhu – put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right</a:t>
            </a:r>
            <a:r>
              <a:rPr lang="cs-CZ" sz="2800" dirty="0" smtClean="0"/>
              <a:t> verb </a:t>
            </a:r>
            <a:r>
              <a:rPr lang="cs-CZ" sz="2800" dirty="0" err="1" smtClean="0"/>
              <a:t>form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article</a:t>
            </a:r>
            <a:r>
              <a:rPr lang="cs-CZ" sz="2800" dirty="0" smtClean="0"/>
              <a:t> </a:t>
            </a:r>
            <a:br>
              <a:rPr lang="cs-CZ" sz="2800" dirty="0" smtClean="0"/>
            </a:br>
            <a:r>
              <a:rPr lang="cs-CZ" sz="2800" dirty="0" smtClean="0"/>
              <a:t>r- </a:t>
            </a:r>
            <a:r>
              <a:rPr lang="cs-CZ" sz="2800" dirty="0" err="1" smtClean="0"/>
              <a:t>regular</a:t>
            </a:r>
            <a:r>
              <a:rPr lang="cs-CZ" sz="2800" dirty="0" smtClean="0"/>
              <a:t>, pravidelná, </a:t>
            </a:r>
            <a:r>
              <a:rPr lang="cs-CZ" sz="2800" dirty="0" err="1" smtClean="0"/>
              <a:t>ir</a:t>
            </a:r>
            <a:r>
              <a:rPr lang="cs-CZ" sz="2800" dirty="0" smtClean="0"/>
              <a:t> – </a:t>
            </a:r>
            <a:r>
              <a:rPr lang="cs-CZ" sz="2800" dirty="0" err="1" smtClean="0"/>
              <a:t>irregular</a:t>
            </a:r>
            <a:r>
              <a:rPr lang="cs-CZ" sz="2800" dirty="0" smtClean="0"/>
              <a:t>, nepravidelná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8503920" cy="4572000"/>
          </a:xfrm>
        </p:spPr>
        <p:txBody>
          <a:bodyPr>
            <a:normAutofit/>
          </a:bodyPr>
          <a:lstStyle/>
          <a:p>
            <a:r>
              <a:rPr lang="cs-CZ" dirty="0" err="1" smtClean="0"/>
              <a:t>Once</a:t>
            </a:r>
            <a:r>
              <a:rPr lang="cs-CZ" dirty="0" smtClean="0"/>
              <a:t> </a:t>
            </a:r>
            <a:r>
              <a:rPr lang="cs-CZ" dirty="0" err="1" smtClean="0"/>
              <a:t>upon</a:t>
            </a:r>
            <a:r>
              <a:rPr lang="cs-CZ" dirty="0" smtClean="0"/>
              <a:t> a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smtClean="0"/>
              <a:t>(live, r) a </a:t>
            </a:r>
            <a:r>
              <a:rPr lang="cs-CZ" dirty="0" err="1" smtClean="0"/>
              <a:t>rich</a:t>
            </a:r>
            <a:r>
              <a:rPr lang="cs-CZ" dirty="0" smtClean="0"/>
              <a:t> man. </a:t>
            </a:r>
          </a:p>
          <a:p>
            <a:r>
              <a:rPr lang="cs-CZ" dirty="0" smtClean="0"/>
              <a:t>His </a:t>
            </a:r>
            <a:r>
              <a:rPr lang="cs-CZ" dirty="0" err="1" smtClean="0"/>
              <a:t>wife</a:t>
            </a:r>
            <a:r>
              <a:rPr lang="cs-CZ" dirty="0" smtClean="0"/>
              <a:t> (</a:t>
            </a:r>
            <a:r>
              <a:rPr lang="cs-CZ" dirty="0" err="1" smtClean="0"/>
              <a:t>die</a:t>
            </a:r>
            <a:r>
              <a:rPr lang="cs-CZ" dirty="0" smtClean="0"/>
              <a:t>, r) </a:t>
            </a:r>
            <a:r>
              <a:rPr lang="cs-CZ" dirty="0" err="1" smtClean="0"/>
              <a:t>and</a:t>
            </a:r>
            <a:r>
              <a:rPr lang="cs-CZ" dirty="0" smtClean="0"/>
              <a:t> he (to </a:t>
            </a:r>
            <a:r>
              <a:rPr lang="cs-CZ" dirty="0" err="1" smtClean="0"/>
              <a:t>be</a:t>
            </a:r>
            <a:r>
              <a:rPr lang="cs-CZ" dirty="0" smtClean="0"/>
              <a:t>, </a:t>
            </a:r>
            <a:r>
              <a:rPr lang="cs-CZ" dirty="0" err="1" smtClean="0"/>
              <a:t>ir</a:t>
            </a:r>
            <a:r>
              <a:rPr lang="cs-CZ" dirty="0" smtClean="0"/>
              <a:t>) </a:t>
            </a:r>
            <a:r>
              <a:rPr lang="cs-CZ" dirty="0" err="1" smtClean="0"/>
              <a:t>with</a:t>
            </a:r>
            <a:r>
              <a:rPr lang="cs-CZ" dirty="0" smtClean="0"/>
              <a:t> his </a:t>
            </a:r>
            <a:r>
              <a:rPr lang="cs-CZ" dirty="0" err="1" smtClean="0"/>
              <a:t>daughter</a:t>
            </a:r>
            <a:r>
              <a:rPr lang="cs-CZ" dirty="0" smtClean="0"/>
              <a:t>. </a:t>
            </a:r>
          </a:p>
          <a:p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 man (</a:t>
            </a:r>
            <a:r>
              <a:rPr lang="cs-CZ" dirty="0" err="1" smtClean="0"/>
              <a:t>say</a:t>
            </a:r>
            <a:r>
              <a:rPr lang="cs-CZ" dirty="0" smtClean="0"/>
              <a:t>, </a:t>
            </a:r>
            <a:r>
              <a:rPr lang="cs-CZ" dirty="0" err="1" smtClean="0"/>
              <a:t>ir</a:t>
            </a:r>
            <a:r>
              <a:rPr lang="cs-CZ" dirty="0" smtClean="0"/>
              <a:t>) </a:t>
            </a:r>
            <a:r>
              <a:rPr lang="cs-CZ" dirty="0" err="1" smtClean="0"/>
              <a:t>that</a:t>
            </a:r>
            <a:r>
              <a:rPr lang="cs-CZ" dirty="0" smtClean="0"/>
              <a:t> he (</a:t>
            </a:r>
            <a:r>
              <a:rPr lang="cs-CZ" dirty="0" err="1" smtClean="0"/>
              <a:t>need</a:t>
            </a:r>
            <a:r>
              <a:rPr lang="cs-CZ" dirty="0" smtClean="0"/>
              <a:t>, r) a </a:t>
            </a:r>
            <a:r>
              <a:rPr lang="cs-CZ" dirty="0" err="1" smtClean="0"/>
              <a:t>wife</a:t>
            </a:r>
            <a:r>
              <a:rPr lang="cs-CZ" dirty="0" smtClean="0"/>
              <a:t>. 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both</a:t>
            </a:r>
            <a:r>
              <a:rPr lang="cs-CZ" dirty="0" smtClean="0"/>
              <a:t> (</a:t>
            </a:r>
            <a:r>
              <a:rPr lang="cs-CZ" dirty="0" err="1" smtClean="0"/>
              <a:t>want</a:t>
            </a:r>
            <a:r>
              <a:rPr lang="cs-CZ" dirty="0" smtClean="0"/>
              <a:t>, r) to </a:t>
            </a:r>
            <a:r>
              <a:rPr lang="cs-CZ" dirty="0" err="1" smtClean="0"/>
              <a:t>be</a:t>
            </a:r>
            <a:r>
              <a:rPr lang="cs-CZ" dirty="0" smtClean="0"/>
              <a:t> happy.</a:t>
            </a:r>
          </a:p>
          <a:p>
            <a:r>
              <a:rPr lang="cs-CZ" dirty="0" smtClean="0"/>
              <a:t>New </a:t>
            </a:r>
            <a:r>
              <a:rPr lang="cs-CZ" dirty="0" err="1" smtClean="0"/>
              <a:t>wife</a:t>
            </a:r>
            <a:r>
              <a:rPr lang="cs-CZ" dirty="0" smtClean="0"/>
              <a:t> (</a:t>
            </a:r>
            <a:r>
              <a:rPr lang="cs-CZ" dirty="0" err="1" smtClean="0"/>
              <a:t>move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, r) </a:t>
            </a:r>
            <a:r>
              <a:rPr lang="cs-CZ" dirty="0" err="1" smtClean="0"/>
              <a:t>their</a:t>
            </a:r>
            <a:r>
              <a:rPr lang="cs-CZ" dirty="0" smtClean="0"/>
              <a:t> house.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(</a:t>
            </a:r>
            <a:r>
              <a:rPr lang="cs-CZ" dirty="0" err="1" smtClean="0"/>
              <a:t>give</a:t>
            </a:r>
            <a:r>
              <a:rPr lang="cs-CZ" dirty="0" smtClean="0"/>
              <a:t>, </a:t>
            </a:r>
            <a:r>
              <a:rPr lang="cs-CZ" dirty="0" err="1" smtClean="0"/>
              <a:t>ir</a:t>
            </a:r>
            <a:r>
              <a:rPr lang="cs-CZ" dirty="0" smtClean="0"/>
              <a:t>)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bedrooms</a:t>
            </a:r>
            <a:r>
              <a:rPr lang="cs-CZ" dirty="0" smtClean="0"/>
              <a:t> to her </a:t>
            </a:r>
            <a:r>
              <a:rPr lang="cs-CZ" dirty="0" err="1" smtClean="0"/>
              <a:t>daughter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Cinderella</a:t>
            </a:r>
            <a:r>
              <a:rPr lang="cs-CZ" dirty="0" smtClean="0"/>
              <a:t> (</a:t>
            </a:r>
            <a:r>
              <a:rPr lang="cs-CZ" dirty="0" err="1" smtClean="0"/>
              <a:t>cook</a:t>
            </a:r>
            <a:r>
              <a:rPr lang="cs-CZ" dirty="0" smtClean="0"/>
              <a:t>, r), </a:t>
            </a:r>
            <a:r>
              <a:rPr lang="cs-CZ" dirty="0" err="1" smtClean="0"/>
              <a:t>clean</a:t>
            </a:r>
            <a:r>
              <a:rPr lang="cs-CZ" dirty="0" smtClean="0"/>
              <a:t> (r) </a:t>
            </a:r>
            <a:r>
              <a:rPr lang="cs-CZ" dirty="0" err="1" smtClean="0"/>
              <a:t>and</a:t>
            </a:r>
            <a:r>
              <a:rPr lang="cs-CZ" dirty="0" smtClean="0"/>
              <a:t> (do, </a:t>
            </a:r>
            <a:r>
              <a:rPr lang="cs-CZ" dirty="0" err="1" smtClean="0"/>
              <a:t>ir</a:t>
            </a:r>
            <a:r>
              <a:rPr lang="cs-CZ" dirty="0" smtClean="0"/>
              <a:t>)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dishes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(</a:t>
            </a:r>
            <a:r>
              <a:rPr lang="cs-CZ" dirty="0" err="1" smtClean="0"/>
              <a:t>cry</a:t>
            </a:r>
            <a:r>
              <a:rPr lang="cs-CZ" dirty="0" smtClean="0"/>
              <a:t>, r)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(to </a:t>
            </a:r>
            <a:r>
              <a:rPr lang="cs-CZ" dirty="0" err="1" smtClean="0"/>
              <a:t>be</a:t>
            </a:r>
            <a:r>
              <a:rPr lang="cs-CZ" dirty="0" smtClean="0"/>
              <a:t>, </a:t>
            </a:r>
            <a:r>
              <a:rPr lang="cs-CZ" dirty="0" err="1" smtClean="0"/>
              <a:t>ir</a:t>
            </a:r>
            <a:r>
              <a:rPr lang="cs-CZ" dirty="0" smtClean="0"/>
              <a:t>.) </a:t>
            </a:r>
            <a:r>
              <a:rPr lang="cs-CZ" dirty="0" err="1" smtClean="0"/>
              <a:t>unhappy</a:t>
            </a:r>
            <a:r>
              <a:rPr lang="cs-CZ" dirty="0" smtClean="0"/>
              <a:t>…</a:t>
            </a:r>
          </a:p>
          <a:p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 (</a:t>
            </a:r>
            <a:r>
              <a:rPr lang="cs-CZ" dirty="0" err="1" smtClean="0"/>
              <a:t>come</a:t>
            </a:r>
            <a:r>
              <a:rPr lang="cs-CZ" dirty="0" smtClean="0"/>
              <a:t>, </a:t>
            </a:r>
            <a:r>
              <a:rPr lang="cs-CZ" dirty="0" err="1" smtClean="0"/>
              <a:t>ir</a:t>
            </a:r>
            <a:r>
              <a:rPr lang="cs-CZ" dirty="0" smtClean="0"/>
              <a:t>) a </a:t>
            </a:r>
            <a:r>
              <a:rPr lang="cs-CZ" dirty="0" err="1" smtClean="0"/>
              <a:t>herald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Prince´s </a:t>
            </a:r>
            <a:r>
              <a:rPr lang="cs-CZ" dirty="0" err="1" smtClean="0"/>
              <a:t>court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3" dur="5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9" dur="5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5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5" dur="50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1" dur="50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7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3" dur="50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4" dur="50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5" dur="50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9" dur="50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0" dur="50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1" dur="50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534400" cy="758952"/>
          </a:xfrm>
        </p:spPr>
        <p:txBody>
          <a:bodyPr>
            <a:noAutofit/>
          </a:bodyPr>
          <a:lstStyle/>
          <a:p>
            <a:r>
              <a:rPr lang="cs-CZ" sz="3200" dirty="0" smtClean="0"/>
              <a:t>Rozděl slovesa na pravidelná a nepravidelná – </a:t>
            </a:r>
            <a:r>
              <a:rPr lang="cs-CZ" sz="3200" dirty="0" err="1" smtClean="0"/>
              <a:t>classify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verbs</a:t>
            </a:r>
            <a:r>
              <a:rPr lang="cs-CZ" sz="3200" dirty="0" smtClean="0"/>
              <a:t> </a:t>
            </a:r>
            <a:r>
              <a:rPr lang="cs-CZ" sz="3200" dirty="0" err="1" smtClean="0"/>
              <a:t>into</a:t>
            </a:r>
            <a:r>
              <a:rPr lang="cs-CZ" sz="3200" dirty="0" smtClean="0"/>
              <a:t> </a:t>
            </a:r>
            <a:r>
              <a:rPr lang="cs-CZ" sz="3200" dirty="0" err="1" smtClean="0"/>
              <a:t>regular</a:t>
            </a:r>
            <a:r>
              <a:rPr lang="cs-CZ" sz="3200" dirty="0" smtClean="0"/>
              <a:t> </a:t>
            </a:r>
            <a:r>
              <a:rPr lang="cs-CZ" sz="3200" dirty="0" err="1" smtClean="0"/>
              <a:t>and</a:t>
            </a:r>
            <a:r>
              <a:rPr lang="cs-CZ" sz="3200" dirty="0" smtClean="0"/>
              <a:t> </a:t>
            </a:r>
            <a:r>
              <a:rPr lang="cs-CZ" sz="3200" dirty="0" err="1" smtClean="0"/>
              <a:t>irregular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12776"/>
            <a:ext cx="4427984" cy="50405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800" dirty="0" smtClean="0"/>
              <a:t> </a:t>
            </a:r>
            <a:r>
              <a:rPr lang="cs-CZ" sz="3100" u="sng" dirty="0" smtClean="0"/>
              <a:t>Pravidelná slovesa – </a:t>
            </a:r>
            <a:r>
              <a:rPr lang="cs-CZ" sz="3100" u="sng" dirty="0" err="1" smtClean="0"/>
              <a:t>regular</a:t>
            </a:r>
            <a:r>
              <a:rPr lang="cs-CZ" sz="3100" u="sng" dirty="0" smtClean="0"/>
              <a:t> </a:t>
            </a:r>
            <a:r>
              <a:rPr lang="cs-CZ" sz="3100" u="sng" dirty="0" err="1" smtClean="0"/>
              <a:t>verbs</a:t>
            </a:r>
            <a:r>
              <a:rPr lang="cs-CZ" sz="3100" u="sng" dirty="0" smtClean="0"/>
              <a:t/>
            </a:r>
            <a:br>
              <a:rPr lang="cs-CZ" sz="3100" u="sng" dirty="0" smtClean="0"/>
            </a:br>
            <a:endParaRPr lang="cs-CZ" sz="3100" u="sng" dirty="0" smtClean="0"/>
          </a:p>
          <a:p>
            <a:r>
              <a:rPr lang="cs-CZ" sz="3100" dirty="0" smtClean="0"/>
              <a:t>l</a:t>
            </a:r>
            <a:r>
              <a:rPr lang="cs-CZ" sz="3100" dirty="0" smtClean="0"/>
              <a:t>ive – </a:t>
            </a:r>
            <a:r>
              <a:rPr lang="cs-CZ" sz="3100" dirty="0" err="1" smtClean="0"/>
              <a:t>lived</a:t>
            </a:r>
            <a:endParaRPr lang="cs-CZ" sz="3100" dirty="0" smtClean="0"/>
          </a:p>
          <a:p>
            <a:r>
              <a:rPr lang="cs-CZ" sz="3100" dirty="0" err="1" smtClean="0"/>
              <a:t>n</a:t>
            </a:r>
            <a:r>
              <a:rPr lang="cs-CZ" sz="3100" dirty="0" err="1" smtClean="0"/>
              <a:t>eed</a:t>
            </a:r>
            <a:r>
              <a:rPr lang="cs-CZ" sz="3100" dirty="0" smtClean="0"/>
              <a:t> – </a:t>
            </a:r>
            <a:r>
              <a:rPr lang="cs-CZ" sz="3100" dirty="0" err="1" smtClean="0"/>
              <a:t>needed</a:t>
            </a:r>
            <a:endParaRPr lang="cs-CZ" sz="3100" dirty="0" smtClean="0"/>
          </a:p>
          <a:p>
            <a:r>
              <a:rPr lang="cs-CZ" sz="3100" dirty="0" err="1" smtClean="0"/>
              <a:t>w</a:t>
            </a:r>
            <a:r>
              <a:rPr lang="cs-CZ" sz="3100" dirty="0" err="1" smtClean="0"/>
              <a:t>ant</a:t>
            </a:r>
            <a:r>
              <a:rPr lang="cs-CZ" sz="3100" dirty="0" smtClean="0"/>
              <a:t> – </a:t>
            </a:r>
            <a:r>
              <a:rPr lang="cs-CZ" sz="3100" dirty="0" err="1" smtClean="0"/>
              <a:t>wanted</a:t>
            </a:r>
            <a:endParaRPr lang="cs-CZ" sz="3100" dirty="0" smtClean="0"/>
          </a:p>
          <a:p>
            <a:r>
              <a:rPr lang="cs-CZ" sz="3100" dirty="0" err="1" smtClean="0"/>
              <a:t>m</a:t>
            </a:r>
            <a:r>
              <a:rPr lang="cs-CZ" sz="3100" dirty="0" err="1" smtClean="0"/>
              <a:t>ove</a:t>
            </a:r>
            <a:r>
              <a:rPr lang="cs-CZ" sz="3100" dirty="0" smtClean="0"/>
              <a:t> </a:t>
            </a:r>
            <a:r>
              <a:rPr lang="cs-CZ" sz="3100" dirty="0" err="1" smtClean="0"/>
              <a:t>into</a:t>
            </a:r>
            <a:r>
              <a:rPr lang="cs-CZ" sz="3100" dirty="0" smtClean="0"/>
              <a:t> – </a:t>
            </a:r>
            <a:r>
              <a:rPr lang="cs-CZ" sz="3100" dirty="0" err="1" smtClean="0"/>
              <a:t>moved</a:t>
            </a:r>
            <a:r>
              <a:rPr lang="cs-CZ" sz="3100" dirty="0" smtClean="0"/>
              <a:t> </a:t>
            </a:r>
            <a:r>
              <a:rPr lang="cs-CZ" sz="3100" dirty="0" err="1" smtClean="0"/>
              <a:t>into</a:t>
            </a:r>
            <a:endParaRPr lang="cs-CZ" sz="3100" dirty="0" smtClean="0"/>
          </a:p>
          <a:p>
            <a:r>
              <a:rPr lang="cs-CZ" sz="3100" dirty="0" err="1" smtClean="0"/>
              <a:t>cook</a:t>
            </a:r>
            <a:r>
              <a:rPr lang="cs-CZ" sz="3100" dirty="0" smtClean="0"/>
              <a:t> – </a:t>
            </a:r>
            <a:r>
              <a:rPr lang="cs-CZ" sz="3100" dirty="0" err="1" smtClean="0"/>
              <a:t>cooked</a:t>
            </a:r>
            <a:endParaRPr lang="cs-CZ" sz="3100" dirty="0" smtClean="0"/>
          </a:p>
          <a:p>
            <a:r>
              <a:rPr lang="cs-CZ" sz="3100" dirty="0" err="1" smtClean="0"/>
              <a:t>c</a:t>
            </a:r>
            <a:r>
              <a:rPr lang="cs-CZ" sz="3100" dirty="0" err="1" smtClean="0"/>
              <a:t>lean</a:t>
            </a:r>
            <a:r>
              <a:rPr lang="cs-CZ" sz="3100" dirty="0" smtClean="0"/>
              <a:t> – </a:t>
            </a:r>
            <a:r>
              <a:rPr lang="cs-CZ" sz="3100" dirty="0" err="1" smtClean="0"/>
              <a:t>cleaned</a:t>
            </a:r>
            <a:endParaRPr lang="cs-CZ" sz="3100" dirty="0" smtClean="0"/>
          </a:p>
          <a:p>
            <a:r>
              <a:rPr lang="cs-CZ" sz="3100" dirty="0" err="1" smtClean="0"/>
              <a:t>c</a:t>
            </a:r>
            <a:r>
              <a:rPr lang="cs-CZ" sz="3100" dirty="0" err="1" smtClean="0"/>
              <a:t>ry</a:t>
            </a:r>
            <a:r>
              <a:rPr lang="cs-CZ" sz="3100" dirty="0" smtClean="0"/>
              <a:t> - </a:t>
            </a:r>
            <a:r>
              <a:rPr lang="cs-CZ" sz="3100" dirty="0" err="1" smtClean="0"/>
              <a:t>cried</a:t>
            </a:r>
            <a:endParaRPr lang="cs-CZ" sz="3100" dirty="0" smtClean="0"/>
          </a:p>
          <a:p>
            <a:endParaRPr lang="cs-CZ" sz="2800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5111552" y="2276872"/>
            <a:ext cx="4032448" cy="4320480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900" b="0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Nepravidelná – </a:t>
            </a:r>
            <a:r>
              <a:rPr kumimoji="0" lang="cs-CZ" sz="2900" b="0" i="0" u="sng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irregular</a:t>
            </a:r>
            <a:r>
              <a:rPr kumimoji="0" lang="cs-CZ" sz="2900" b="0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cs-CZ" sz="2900" b="0" i="0" u="sng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verbs</a:t>
            </a:r>
            <a:r>
              <a:rPr kumimoji="0" lang="cs-CZ" sz="2900" b="0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/>
            </a:r>
            <a:br>
              <a:rPr kumimoji="0" lang="cs-CZ" sz="2900" b="0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</a:br>
            <a:endParaRPr kumimoji="0" lang="cs-CZ" sz="2900" b="0" i="0" u="sng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cs-CZ" sz="2900" dirty="0" smtClean="0">
                <a:ea typeface="+mj-ea"/>
                <a:cs typeface="+mj-cs"/>
              </a:rPr>
              <a:t> </a:t>
            </a:r>
            <a:r>
              <a:rPr lang="cs-CZ" sz="2900" dirty="0" err="1" smtClean="0">
                <a:ea typeface="+mj-ea"/>
                <a:cs typeface="+mj-cs"/>
              </a:rPr>
              <a:t>die</a:t>
            </a:r>
            <a:r>
              <a:rPr lang="cs-CZ" sz="2900" dirty="0" smtClean="0">
                <a:ea typeface="+mj-ea"/>
                <a:cs typeface="+mj-cs"/>
              </a:rPr>
              <a:t> – </a:t>
            </a:r>
            <a:r>
              <a:rPr lang="cs-CZ" sz="2900" dirty="0" err="1" smtClean="0">
                <a:ea typeface="+mj-ea"/>
                <a:cs typeface="+mj-cs"/>
              </a:rPr>
              <a:t>died</a:t>
            </a:r>
            <a:endParaRPr lang="cs-CZ" sz="29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to </a:t>
            </a:r>
            <a:r>
              <a:rPr kumimoji="0" lang="cs-CZ" sz="2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be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– </a:t>
            </a:r>
            <a:r>
              <a:rPr kumimoji="0" lang="cs-CZ" sz="2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was</a:t>
            </a:r>
            <a:r>
              <a:rPr kumimoji="0" lang="cs-CZ" sz="2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, </a:t>
            </a:r>
            <a:r>
              <a:rPr kumimoji="0" lang="cs-CZ" sz="29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were</a:t>
            </a:r>
            <a:endParaRPr lang="cs-CZ" sz="29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cs-CZ" sz="2900" dirty="0" smtClean="0">
                <a:ea typeface="+mj-ea"/>
                <a:cs typeface="+mj-cs"/>
              </a:rPr>
              <a:t> </a:t>
            </a:r>
            <a:r>
              <a:rPr lang="cs-CZ" sz="2900" dirty="0" err="1" smtClean="0">
                <a:ea typeface="+mj-ea"/>
                <a:cs typeface="+mj-cs"/>
              </a:rPr>
              <a:t>say</a:t>
            </a:r>
            <a:r>
              <a:rPr lang="cs-CZ" sz="2900" dirty="0" smtClean="0">
                <a:ea typeface="+mj-ea"/>
                <a:cs typeface="+mj-cs"/>
              </a:rPr>
              <a:t> –</a:t>
            </a:r>
            <a:r>
              <a:rPr lang="cs-CZ" sz="2900" dirty="0" err="1" smtClean="0">
                <a:ea typeface="+mj-ea"/>
                <a:cs typeface="+mj-cs"/>
              </a:rPr>
              <a:t>said</a:t>
            </a:r>
            <a:r>
              <a:rPr lang="cs-CZ" sz="2900" dirty="0">
                <a:ea typeface="+mj-ea"/>
                <a:cs typeface="+mj-cs"/>
              </a:rPr>
              <a:t> </a:t>
            </a:r>
            <a:endParaRPr lang="cs-CZ" sz="2900" dirty="0" smtClean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cs-CZ" sz="2900" dirty="0" smtClean="0">
                <a:ea typeface="+mj-ea"/>
                <a:cs typeface="+mj-cs"/>
              </a:rPr>
              <a:t> do – </a:t>
            </a:r>
            <a:r>
              <a:rPr lang="cs-CZ" sz="2900" dirty="0" err="1" smtClean="0">
                <a:ea typeface="+mj-ea"/>
                <a:cs typeface="+mj-cs"/>
              </a:rPr>
              <a:t>did</a:t>
            </a:r>
            <a:endParaRPr lang="cs-CZ" sz="29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cs-CZ" sz="2900" dirty="0" smtClean="0">
                <a:ea typeface="+mj-ea"/>
                <a:cs typeface="+mj-cs"/>
              </a:rPr>
              <a:t> </a:t>
            </a:r>
            <a:r>
              <a:rPr lang="cs-CZ" sz="2900" dirty="0" err="1" smtClean="0">
                <a:ea typeface="+mj-ea"/>
                <a:cs typeface="+mj-cs"/>
              </a:rPr>
              <a:t>give</a:t>
            </a:r>
            <a:r>
              <a:rPr lang="cs-CZ" sz="2900" dirty="0" smtClean="0">
                <a:ea typeface="+mj-ea"/>
                <a:cs typeface="+mj-cs"/>
              </a:rPr>
              <a:t> – </a:t>
            </a:r>
            <a:r>
              <a:rPr lang="cs-CZ" sz="2900" dirty="0" err="1" smtClean="0">
                <a:ea typeface="+mj-ea"/>
                <a:cs typeface="+mj-cs"/>
              </a:rPr>
              <a:t>gave</a:t>
            </a:r>
            <a:endParaRPr lang="cs-CZ" sz="29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cs-CZ" sz="2900" dirty="0" smtClean="0">
                <a:ea typeface="+mj-ea"/>
                <a:cs typeface="+mj-cs"/>
              </a:rPr>
              <a:t> </a:t>
            </a:r>
            <a:r>
              <a:rPr lang="cs-CZ" sz="2900" dirty="0" err="1" smtClean="0">
                <a:ea typeface="+mj-ea"/>
                <a:cs typeface="+mj-cs"/>
              </a:rPr>
              <a:t>come</a:t>
            </a:r>
            <a:r>
              <a:rPr lang="cs-CZ" sz="2900" dirty="0" smtClean="0">
                <a:ea typeface="+mj-ea"/>
                <a:cs typeface="+mj-cs"/>
              </a:rPr>
              <a:t> - </a:t>
            </a:r>
            <a:r>
              <a:rPr lang="cs-CZ" sz="2900" dirty="0" err="1" smtClean="0">
                <a:ea typeface="+mj-ea"/>
                <a:cs typeface="+mj-cs"/>
              </a:rPr>
              <a:t>came</a:t>
            </a:r>
            <a:endParaRPr lang="cs-CZ" sz="2900" dirty="0" smtClean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8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8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8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Tell </a:t>
            </a:r>
            <a:r>
              <a:rPr lang="cs-CZ" dirty="0" err="1" smtClean="0"/>
              <a:t>the</a:t>
            </a:r>
            <a:r>
              <a:rPr lang="cs-CZ" dirty="0" smtClean="0"/>
              <a:t> story in </a:t>
            </a:r>
            <a:r>
              <a:rPr lang="cs-CZ" dirty="0" err="1" smtClean="0"/>
              <a:t>the</a:t>
            </a:r>
            <a:r>
              <a:rPr lang="cs-CZ" dirty="0" smtClean="0"/>
              <a:t> Past </a:t>
            </a:r>
            <a:r>
              <a:rPr lang="cs-CZ" dirty="0" err="1" smtClean="0"/>
              <a:t>Simple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Once</a:t>
            </a:r>
            <a:r>
              <a:rPr lang="cs-CZ" dirty="0" smtClean="0"/>
              <a:t> </a:t>
            </a:r>
            <a:r>
              <a:rPr lang="cs-CZ" dirty="0" err="1" smtClean="0"/>
              <a:t>upon</a:t>
            </a:r>
            <a:r>
              <a:rPr lang="cs-CZ" dirty="0" smtClean="0"/>
              <a:t> a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lived</a:t>
            </a:r>
            <a:r>
              <a:rPr lang="cs-CZ" dirty="0" smtClean="0"/>
              <a:t> </a:t>
            </a:r>
            <a:r>
              <a:rPr lang="cs-CZ" dirty="0" smtClean="0"/>
              <a:t>a </a:t>
            </a:r>
            <a:r>
              <a:rPr lang="cs-CZ" dirty="0" err="1" smtClean="0"/>
              <a:t>rich</a:t>
            </a:r>
            <a:r>
              <a:rPr lang="cs-CZ" dirty="0" smtClean="0"/>
              <a:t> man. </a:t>
            </a:r>
          </a:p>
          <a:p>
            <a:r>
              <a:rPr lang="cs-CZ" dirty="0" smtClean="0"/>
              <a:t>His </a:t>
            </a:r>
            <a:r>
              <a:rPr lang="cs-CZ" dirty="0" err="1" smtClean="0"/>
              <a:t>wife</a:t>
            </a:r>
            <a:r>
              <a:rPr lang="cs-CZ" dirty="0" smtClean="0"/>
              <a:t> </a:t>
            </a:r>
            <a:r>
              <a:rPr lang="cs-CZ" dirty="0" err="1" smtClean="0"/>
              <a:t>died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he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his </a:t>
            </a:r>
            <a:r>
              <a:rPr lang="cs-CZ" dirty="0" err="1" smtClean="0"/>
              <a:t>daughter</a:t>
            </a:r>
            <a:r>
              <a:rPr lang="cs-CZ" dirty="0" smtClean="0"/>
              <a:t>. </a:t>
            </a:r>
          </a:p>
          <a:p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 man </a:t>
            </a:r>
            <a:r>
              <a:rPr lang="cs-CZ" dirty="0" err="1" smtClean="0"/>
              <a:t>said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he </a:t>
            </a:r>
            <a:r>
              <a:rPr lang="cs-CZ" dirty="0" err="1" smtClean="0"/>
              <a:t>needed</a:t>
            </a:r>
            <a:r>
              <a:rPr lang="cs-CZ" dirty="0" smtClean="0"/>
              <a:t> </a:t>
            </a:r>
            <a:r>
              <a:rPr lang="cs-CZ" dirty="0" smtClean="0"/>
              <a:t>a </a:t>
            </a:r>
            <a:r>
              <a:rPr lang="cs-CZ" dirty="0" err="1" smtClean="0"/>
              <a:t>wife</a:t>
            </a:r>
            <a:r>
              <a:rPr lang="cs-CZ" dirty="0" smtClean="0"/>
              <a:t>. 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both</a:t>
            </a:r>
            <a:r>
              <a:rPr lang="cs-CZ" dirty="0" smtClean="0"/>
              <a:t> </a:t>
            </a:r>
            <a:r>
              <a:rPr lang="cs-CZ" dirty="0" err="1" smtClean="0"/>
              <a:t>wanted</a:t>
            </a:r>
            <a:r>
              <a:rPr lang="cs-CZ" dirty="0" smtClean="0"/>
              <a:t> </a:t>
            </a:r>
            <a:r>
              <a:rPr lang="cs-CZ" dirty="0" smtClean="0"/>
              <a:t>to </a:t>
            </a:r>
            <a:r>
              <a:rPr lang="cs-CZ" dirty="0" err="1" smtClean="0"/>
              <a:t>be</a:t>
            </a:r>
            <a:r>
              <a:rPr lang="cs-CZ" dirty="0" smtClean="0"/>
              <a:t> happy.</a:t>
            </a:r>
          </a:p>
          <a:p>
            <a:r>
              <a:rPr lang="cs-CZ" dirty="0" smtClean="0"/>
              <a:t>New </a:t>
            </a:r>
            <a:r>
              <a:rPr lang="cs-CZ" dirty="0" err="1" smtClean="0"/>
              <a:t>wife</a:t>
            </a:r>
            <a:r>
              <a:rPr lang="cs-CZ" dirty="0" smtClean="0"/>
              <a:t> </a:t>
            </a:r>
            <a:r>
              <a:rPr lang="cs-CZ" dirty="0" err="1" smtClean="0"/>
              <a:t>moved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house.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gave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bedrooms</a:t>
            </a:r>
            <a:r>
              <a:rPr lang="cs-CZ" dirty="0" smtClean="0"/>
              <a:t> to her </a:t>
            </a:r>
            <a:r>
              <a:rPr lang="cs-CZ" dirty="0" err="1" smtClean="0"/>
              <a:t>daughter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Cinderella</a:t>
            </a:r>
            <a:r>
              <a:rPr lang="cs-CZ" dirty="0" smtClean="0"/>
              <a:t> </a:t>
            </a:r>
            <a:r>
              <a:rPr lang="cs-CZ" dirty="0" smtClean="0"/>
              <a:t> </a:t>
            </a:r>
            <a:r>
              <a:rPr lang="cs-CZ" dirty="0" err="1" smtClean="0"/>
              <a:t>cooked</a:t>
            </a:r>
            <a:r>
              <a:rPr lang="cs-CZ" dirty="0" smtClean="0"/>
              <a:t>, </a:t>
            </a:r>
            <a:r>
              <a:rPr lang="cs-CZ" dirty="0" err="1" smtClean="0"/>
              <a:t>cleaned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dishes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cried</a:t>
            </a:r>
            <a:r>
              <a:rPr lang="cs-CZ" dirty="0" smtClean="0"/>
              <a:t>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unhappy</a:t>
            </a:r>
            <a:r>
              <a:rPr lang="cs-CZ" dirty="0" smtClean="0"/>
              <a:t>…</a:t>
            </a:r>
          </a:p>
          <a:p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 </a:t>
            </a:r>
            <a:r>
              <a:rPr lang="cs-CZ" dirty="0" smtClean="0"/>
              <a:t> </a:t>
            </a:r>
            <a:r>
              <a:rPr lang="cs-CZ" dirty="0" err="1" smtClean="0"/>
              <a:t>came</a:t>
            </a:r>
            <a:r>
              <a:rPr lang="cs-CZ" dirty="0" smtClean="0"/>
              <a:t> </a:t>
            </a:r>
            <a:r>
              <a:rPr lang="cs-CZ" dirty="0" smtClean="0"/>
              <a:t>a </a:t>
            </a:r>
            <a:r>
              <a:rPr lang="cs-CZ" dirty="0" err="1" smtClean="0"/>
              <a:t>herald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Prince´s </a:t>
            </a:r>
            <a:r>
              <a:rPr lang="cs-CZ" dirty="0" err="1" smtClean="0"/>
              <a:t>court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244</TotalTime>
  <Words>305</Words>
  <Application>Microsoft Office PowerPoint</Application>
  <PresentationFormat>Předvádění na obrazovce (4:3)</PresentationFormat>
  <Paragraphs>47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Tok</vt:lpstr>
      <vt:lpstr>The Past Simple Tense</vt:lpstr>
      <vt:lpstr>Tvoření – oznamovací věta</vt:lpstr>
      <vt:lpstr>Vlož vhodná slovesa do příběhu – put the right verb form in the article  r- regular, pravidelná, ir – irregular, nepravidelná</vt:lpstr>
      <vt:lpstr>Rozděl slovesa na pravidelná a nepravidelná – classify the verbs into regular and irregular</vt:lpstr>
      <vt:lpstr>Tell the story in the Past Simple</vt:lpstr>
    </vt:vector>
  </TitlesOfParts>
  <Company>ZŠ Heřmanova Huť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Sborovna1</dc:creator>
  <cp:lastModifiedBy>Sborovna1</cp:lastModifiedBy>
  <cp:revision>34</cp:revision>
  <dcterms:created xsi:type="dcterms:W3CDTF">2012-12-03T07:32:40Z</dcterms:created>
  <dcterms:modified xsi:type="dcterms:W3CDTF">2012-12-03T11:36:45Z</dcterms:modified>
</cp:coreProperties>
</file>