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VY_32_INOVACE_08_Nakresli domácího mazlíčka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Nakresli domácího mazlíčka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VY_32_INOVACE_08_Nakresli domácího mazlíčka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Nakresli domácího mazlíčka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kreslí na své listy a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314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kontrole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78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pod obrázek správný název domácího mazlíčka.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614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Složí</a:t>
            </a:r>
            <a:r>
              <a:rPr lang="cs-CZ" baseline="0" dirty="0" smtClean="0"/>
              <a:t>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614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20336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609600" y="13184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57200" y="893354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609600" y="1045754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09600" y="1443841"/>
            <a:ext cx="80772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Prezentace na interaktivní </a:t>
            </a:r>
            <a:r>
              <a:rPr lang="cs-CZ" sz="2400" dirty="0" smtClean="0"/>
              <a:t>tabuli, může být též použit jako samostatný pracovní list</a:t>
            </a:r>
            <a:endParaRPr lang="cs-CZ" sz="24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Inovace: interaktivní způsob </a:t>
            </a:r>
            <a:r>
              <a:rPr lang="cs-CZ" sz="2400" dirty="0" smtClean="0"/>
              <a:t>učení</a:t>
            </a:r>
            <a:endParaRPr lang="cs-CZ" sz="24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Metodické pokyny: </a:t>
            </a:r>
            <a:r>
              <a:rPr lang="cs-CZ" sz="2400" dirty="0" smtClean="0"/>
              <a:t>kresba dle popisu, skládání slov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domácího mazlíčka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39552" y="1916832"/>
            <a:ext cx="2520280" cy="15841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491880" y="1916832"/>
            <a:ext cx="2520280" cy="15841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372200" y="1916832"/>
            <a:ext cx="2376264" cy="158417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83568" y="4257092"/>
            <a:ext cx="2376264" cy="15481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527884" y="4085131"/>
            <a:ext cx="2448272" cy="16561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4156306"/>
            <a:ext cx="2416340" cy="16201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178429" y="3545159"/>
            <a:ext cx="1146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rabbit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91152" y="3503596"/>
            <a:ext cx="8985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bird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39649" y="3503596"/>
            <a:ext cx="869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dog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63960" y="5776485"/>
            <a:ext cx="775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cat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29894" y="5776486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mouse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12199" y="5805264"/>
            <a:ext cx="84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</a:t>
            </a:r>
            <a:r>
              <a:rPr lang="cs-CZ" sz="2400" dirty="0" err="1" smtClean="0"/>
              <a:t>fish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80691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domácího mazlíčka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39552" y="1916832"/>
            <a:ext cx="2520280" cy="15841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491880" y="1916832"/>
            <a:ext cx="2520280" cy="15841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372200" y="1916832"/>
            <a:ext cx="2376264" cy="158417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83568" y="4257092"/>
            <a:ext cx="2376264" cy="15481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527884" y="4085131"/>
            <a:ext cx="2448272" cy="16561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4156306"/>
            <a:ext cx="2416340" cy="16201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334629" y="3545160"/>
            <a:ext cx="930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rabbit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91152" y="3503596"/>
            <a:ext cx="72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bird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09915" y="3501008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dog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56966" y="5805264"/>
            <a:ext cx="629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67856" y="5776486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mouse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01887" y="5805264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fish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TN3PGN12\MC900391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707" y="4275139"/>
            <a:ext cx="1249294" cy="128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TLWFA20Q\MC900391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0861" y="1916832"/>
            <a:ext cx="1477662" cy="144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JV14C8I\MC900030471[1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152" y="2024210"/>
            <a:ext cx="899755" cy="1479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MMHF5AC4\MC900326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530" y="2140524"/>
            <a:ext cx="1086870" cy="1301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TN3PGN12\MC90043625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529" y="4254940"/>
            <a:ext cx="1418342" cy="141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R6TMH8UR\MC9000132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390" y="4282649"/>
            <a:ext cx="1504290" cy="121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629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Slož název domácího mazlíčka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113724" y="1785372"/>
            <a:ext cx="2376264" cy="15481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275856" y="1772816"/>
            <a:ext cx="2376264" cy="15481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491880" y="4510572"/>
            <a:ext cx="2376264" cy="154817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95536" y="4437112"/>
            <a:ext cx="2376264" cy="154817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95536" y="1772816"/>
            <a:ext cx="2376264" cy="15481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329748" y="4437112"/>
            <a:ext cx="2376264" cy="154817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2559458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2204864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77864" y="236223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33313" y="2574196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63988" y="275886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C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flipH="1">
            <a:off x="3681615" y="2374792"/>
            <a:ext cx="386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A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72086" y="2204864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T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58042" y="274412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R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47130" y="220486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A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2559458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B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812360" y="2389530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B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71066" y="2204864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I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00670" y="2666529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T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flipH="1">
            <a:off x="1460201" y="5445224"/>
            <a:ext cx="545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</a:rPr>
              <a:t>M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37284" y="4869160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</a:rPr>
              <a:t>O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23728" y="5211198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</a:rPr>
              <a:t>U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7584" y="5238492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</a:rPr>
              <a:t>S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884875" y="4869160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</a:rPr>
              <a:t>E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63988" y="5053826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S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68962" y="5053826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74779" y="5053826"/>
            <a:ext cx="261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609220" y="4869160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D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237059" y="4686686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E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421351" y="5448661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R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464076" y="5418758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O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092280" y="5053826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816782" y="5053826"/>
            <a:ext cx="37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G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74239" y="3518183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3493297" y="3518494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286193" y="3518805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509869" y="6237312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3681615" y="6237312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6412767" y="6237312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74551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Slož název domácího mazlíčka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113724" y="1785372"/>
            <a:ext cx="2376264" cy="15481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275856" y="1772816"/>
            <a:ext cx="2376264" cy="15481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491880" y="4510572"/>
            <a:ext cx="2376264" cy="154817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95536" y="4437112"/>
            <a:ext cx="2376264" cy="154817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95536" y="1772816"/>
            <a:ext cx="2376264" cy="154817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329748" y="4437112"/>
            <a:ext cx="2376264" cy="154817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74239" y="3518183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3493297" y="3518494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286193" y="3518805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509869" y="6237312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3681615" y="6237312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6412767" y="6237312"/>
            <a:ext cx="2031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82140" y="3364917"/>
            <a:ext cx="8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BIRD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6389" y="3390297"/>
            <a:ext cx="7304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CAT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698736" y="3390297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RABBIT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014290" y="6072237"/>
            <a:ext cx="13003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MOUSE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140825" y="6083424"/>
            <a:ext cx="1217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SPIDER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073838" y="6083424"/>
            <a:ext cx="8691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DOG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30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204</Words>
  <Application>Microsoft Office PowerPoint</Application>
  <PresentationFormat>Předvádění na obrazovce (4:3)</PresentationFormat>
  <Paragraphs>87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Nakresli domácího mazlíčka</vt:lpstr>
      <vt:lpstr>Nakresli domácího mazlíčka</vt:lpstr>
      <vt:lpstr>Slož název domácího mazlíčka</vt:lpstr>
      <vt:lpstr>Slož název domácího mazlíčka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36</cp:revision>
  <dcterms:created xsi:type="dcterms:W3CDTF">2011-08-21T15:31:45Z</dcterms:created>
  <dcterms:modified xsi:type="dcterms:W3CDTF">2011-11-26T16:53:34Z</dcterms:modified>
</cp:coreProperties>
</file>