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71" r:id="rId2"/>
    <p:sldId id="269" r:id="rId3"/>
    <p:sldId id="256" r:id="rId4"/>
    <p:sldId id="257" r:id="rId5"/>
    <p:sldId id="258" r:id="rId6"/>
    <p:sldId id="259" r:id="rId7"/>
    <p:sldId id="261" r:id="rId8"/>
    <p:sldId id="262" r:id="rId9"/>
    <p:sldId id="263" r:id="rId10"/>
    <p:sldId id="264" r:id="rId11"/>
    <p:sldId id="272" r:id="rId12"/>
    <p:sldId id="273"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666" y="-24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57C532-C09D-40A7-B752-77B363C6E3D9}" type="datetimeFigureOut">
              <a:rPr lang="cs-CZ" smtClean="0"/>
              <a:pPr/>
              <a:t>4.12.2012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4CE0B8E-4131-4F89-BF3B-895590CD5CF8}"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Podnadpis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87C02F67-FB76-4F74-8D84-307CA099FC6B}" type="datetimeFigureOut">
              <a:rPr lang="cs-CZ" smtClean="0"/>
              <a:pPr/>
              <a:t>4.12.2012</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7" name="Přímá spojovací čára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Elipsa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Elipsa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Zástupný symbol pro číslo snímku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DDB6E43F-0CF5-48AB-9523-C9287F5248EF}" type="slidenum">
              <a:rPr lang="cs-CZ" smtClean="0"/>
              <a:pPr/>
              <a:t>‹#›</a:t>
            </a:fld>
            <a:endParaRPr lang="cs-CZ"/>
          </a:p>
        </p:txBody>
      </p:sp>
      <p:sp>
        <p:nvSpPr>
          <p:cNvPr id="8" name="Nadpis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solidFill>
                  <a:schemeClr val="accent3">
                    <a:shade val="75000"/>
                  </a:schemeClr>
                </a:solidFill>
              </a:defRPr>
            </a:lvl1p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87C02F67-FB76-4F74-8D84-307CA099FC6B}" type="datetimeFigureOut">
              <a:rPr lang="cs-CZ" smtClean="0"/>
              <a:pPr/>
              <a:t>4.12.2012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4361688" y="1026372"/>
            <a:ext cx="457200" cy="441325"/>
          </a:xfrm>
        </p:spPr>
        <p:txBody>
          <a:bodyPr/>
          <a:lstStyle/>
          <a:p>
            <a:fld id="{DDB6E43F-0CF5-48AB-9523-C9287F5248EF}" type="slidenum">
              <a:rPr lang="cs-CZ" smtClean="0"/>
              <a:pPr/>
              <a:t>‹#›</a:t>
            </a:fld>
            <a:endParaRPr lang="cs-CZ"/>
          </a:p>
        </p:txBody>
      </p:sp>
      <p:sp>
        <p:nvSpPr>
          <p:cNvPr id="8" name="Zástupný symbol pro obsah 7"/>
          <p:cNvSpPr>
            <a:spLocks noGrp="1"/>
          </p:cNvSpPr>
          <p:nvPr>
            <p:ph sz="quarter" idx="1"/>
          </p:nvPr>
        </p:nvSpPr>
        <p:spPr>
          <a:xfrm>
            <a:off x="301752" y="1527048"/>
            <a:ext cx="850392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3" name="Obdélník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Obdélník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Zástupný symbol pro zápatí 4"/>
          <p:cNvSpPr>
            <a:spLocks noGrp="1"/>
          </p:cNvSpPr>
          <p:nvPr>
            <p:ph type="ftr" sz="quarter" idx="11"/>
          </p:nvPr>
        </p:nvSpPr>
        <p:spPr/>
        <p:txBody>
          <a:bodyPr/>
          <a:lstStyle/>
          <a:p>
            <a:endParaRPr lang="cs-CZ"/>
          </a:p>
        </p:txBody>
      </p:sp>
      <p:sp>
        <p:nvSpPr>
          <p:cNvPr id="4" name="Zástupný symbol pro datum 3"/>
          <p:cNvSpPr>
            <a:spLocks noGrp="1"/>
          </p:cNvSpPr>
          <p:nvPr>
            <p:ph type="dt" sz="half" idx="10"/>
          </p:nvPr>
        </p:nvSpPr>
        <p:spPr/>
        <p:txBody>
          <a:bodyPr/>
          <a:lstStyle/>
          <a:p>
            <a:fld id="{87C02F67-FB76-4F74-8D84-307CA099FC6B}" type="datetimeFigureOut">
              <a:rPr lang="cs-CZ" smtClean="0"/>
              <a:pPr/>
              <a:t>4.12.2012</a:t>
            </a:fld>
            <a:endParaRPr lang="cs-CZ"/>
          </a:p>
        </p:txBody>
      </p:sp>
      <p:sp>
        <p:nvSpPr>
          <p:cNvPr id="8" name="Přímá spojovací čára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Elipsa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Elipsa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DDB6E43F-0CF5-48AB-9523-C9287F5248EF}" type="slidenum">
              <a:rPr lang="cs-CZ" smtClean="0"/>
              <a:pPr/>
              <a:t>‹#›</a:t>
            </a:fld>
            <a:endParaRPr lang="cs-CZ"/>
          </a:p>
        </p:txBody>
      </p:sp>
      <p:sp>
        <p:nvSpPr>
          <p:cNvPr id="2" name="Nadpis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758952"/>
          </a:xfrm>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a:xfrm>
            <a:off x="5791200" y="6409944"/>
            <a:ext cx="3044952" cy="365760"/>
          </a:xfrm>
        </p:spPr>
        <p:txBody>
          <a:bodyPr/>
          <a:lstStyle/>
          <a:p>
            <a:fld id="{87C02F67-FB76-4F74-8D84-307CA099FC6B}" type="datetimeFigureOut">
              <a:rPr lang="cs-CZ" smtClean="0"/>
              <a:pPr/>
              <a:t>4.12.2012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DB6E43F-0CF5-48AB-9523-C9287F5248EF}" type="slidenum">
              <a:rPr lang="cs-CZ" smtClean="0"/>
              <a:pPr/>
              <a:t>‹#›</a:t>
            </a:fld>
            <a:endParaRPr lang="cs-CZ"/>
          </a:p>
        </p:txBody>
      </p:sp>
      <p:sp>
        <p:nvSpPr>
          <p:cNvPr id="8" name="Přímá spojovací čára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Zástupný symbol pro obsah 9"/>
          <p:cNvSpPr>
            <a:spLocks noGrp="1"/>
          </p:cNvSpPr>
          <p:nvPr>
            <p:ph sz="half" idx="1"/>
          </p:nvPr>
        </p:nvSpPr>
        <p:spPr>
          <a:xfrm>
            <a:off x="301752" y="1371600"/>
            <a:ext cx="4038600" cy="4681728"/>
          </a:xfrm>
        </p:spPr>
        <p:txBody>
          <a:bodyPr/>
          <a:lstStyle>
            <a:lvl1pPr>
              <a:defRPr sz="2500"/>
            </a:lvl1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obsah 11"/>
          <p:cNvSpPr>
            <a:spLocks noGrp="1"/>
          </p:cNvSpPr>
          <p:nvPr>
            <p:ph sz="half" idx="2"/>
          </p:nvPr>
        </p:nvSpPr>
        <p:spPr>
          <a:xfrm>
            <a:off x="4800600" y="1371600"/>
            <a:ext cx="4038600" cy="4681728"/>
          </a:xfrm>
        </p:spPr>
        <p:txBody>
          <a:bodyPr/>
          <a:lstStyle>
            <a:lvl1pPr>
              <a:defRPr sz="2500"/>
            </a:lvl1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1">
        <a:schemeClr val="bg2"/>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Obdélník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Obdélník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Obdélník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87C02F67-FB76-4F74-8D84-307CA099FC6B}" type="datetimeFigureOut">
              <a:rPr lang="cs-CZ" smtClean="0"/>
              <a:pPr/>
              <a:t>4.12.2012</a:t>
            </a:fld>
            <a:endParaRPr lang="cs-CZ"/>
          </a:p>
        </p:txBody>
      </p:sp>
      <p:sp>
        <p:nvSpPr>
          <p:cNvPr id="8" name="Zástupný symbol pro zápatí 7"/>
          <p:cNvSpPr>
            <a:spLocks noGrp="1"/>
          </p:cNvSpPr>
          <p:nvPr>
            <p:ph type="ftr" sz="quarter" idx="11"/>
          </p:nvPr>
        </p:nvSpPr>
        <p:spPr>
          <a:xfrm>
            <a:off x="304800" y="6409944"/>
            <a:ext cx="3581400" cy="365760"/>
          </a:xfrm>
        </p:spPr>
        <p:txBody>
          <a:bodyPr/>
          <a:lstStyle/>
          <a:p>
            <a:endParaRPr lang="cs-CZ"/>
          </a:p>
        </p:txBody>
      </p:sp>
      <p:sp>
        <p:nvSpPr>
          <p:cNvPr id="15" name="Přímá spojovací čára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Zástupný symbol pro obsah 23"/>
          <p:cNvSpPr>
            <a:spLocks noGrp="1"/>
          </p:cNvSpPr>
          <p:nvPr>
            <p:ph sz="quarter" idx="2"/>
          </p:nvPr>
        </p:nvSpPr>
        <p:spPr>
          <a:xfrm>
            <a:off x="301752" y="2471383"/>
            <a:ext cx="4041648" cy="3818404"/>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obsah 25"/>
          <p:cNvSpPr>
            <a:spLocks noGrp="1"/>
          </p:cNvSpPr>
          <p:nvPr>
            <p:ph sz="quarter" idx="4"/>
          </p:nvPr>
        </p:nvSpPr>
        <p:spPr>
          <a:xfrm>
            <a:off x="4800600" y="2471383"/>
            <a:ext cx="4038600" cy="382219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Elipsa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Elipsa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Zástupný symbol pro číslo snímku 8"/>
          <p:cNvSpPr>
            <a:spLocks noGrp="1"/>
          </p:cNvSpPr>
          <p:nvPr>
            <p:ph type="sldNum" sz="quarter" idx="12"/>
          </p:nvPr>
        </p:nvSpPr>
        <p:spPr>
          <a:xfrm>
            <a:off x="4343400" y="1042416"/>
            <a:ext cx="457200" cy="441325"/>
          </a:xfrm>
        </p:spPr>
        <p:txBody>
          <a:bodyPr/>
          <a:lstStyle>
            <a:lvl1pPr algn="ctr">
              <a:defRPr/>
            </a:lvl1pPr>
          </a:lstStyle>
          <a:p>
            <a:fld id="{DDB6E43F-0CF5-48AB-9523-C9287F5248EF}" type="slidenum">
              <a:rPr lang="cs-CZ" smtClean="0"/>
              <a:pPr/>
              <a:t>‹#›</a:t>
            </a:fld>
            <a:endParaRPr lang="cs-CZ"/>
          </a:p>
        </p:txBody>
      </p:sp>
      <p:sp>
        <p:nvSpPr>
          <p:cNvPr id="23" name="Nadpis 22"/>
          <p:cNvSpPr>
            <a:spLocks noGrp="1"/>
          </p:cNvSpPr>
          <p:nvPr>
            <p:ph type="title"/>
          </p:nvPr>
        </p:nvSpPr>
        <p:spPr/>
        <p:txBody>
          <a:bodyPr rtlCol="0" anchor="b" anchorCtr="0"/>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87C02F67-FB76-4F74-8D84-307CA099FC6B}" type="datetimeFigureOut">
              <a:rPr lang="cs-CZ" smtClean="0"/>
              <a:pPr/>
              <a:t>4.12.2012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a:xfrm>
            <a:off x="4343400" y="1036020"/>
            <a:ext cx="457200" cy="441325"/>
          </a:xfrm>
        </p:spPr>
        <p:txBody>
          <a:bodyPr/>
          <a:lstStyle/>
          <a:p>
            <a:fld id="{DDB6E43F-0CF5-48AB-9523-C9287F5248E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Obdélník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Obdélník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Zástupný symbol pro datum 1"/>
          <p:cNvSpPr>
            <a:spLocks noGrp="1"/>
          </p:cNvSpPr>
          <p:nvPr>
            <p:ph type="dt" sz="half" idx="10"/>
          </p:nvPr>
        </p:nvSpPr>
        <p:spPr/>
        <p:txBody>
          <a:bodyPr/>
          <a:lstStyle/>
          <a:p>
            <a:fld id="{87C02F67-FB76-4F74-8D84-307CA099FC6B}" type="datetimeFigureOut">
              <a:rPr lang="cs-CZ" smtClean="0"/>
              <a:pPr/>
              <a:t>4.12.2012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4267200" y="6324600"/>
            <a:ext cx="609600" cy="441324"/>
          </a:xfrm>
        </p:spPr>
        <p:txBody>
          <a:bodyPr/>
          <a:lstStyle>
            <a:lvl1pPr>
              <a:defRPr>
                <a:solidFill>
                  <a:srgbClr val="FFFFFF"/>
                </a:solidFill>
              </a:defRPr>
            </a:lvl1pPr>
          </a:lstStyle>
          <a:p>
            <a:fld id="{DDB6E43F-0CF5-48AB-9523-C9287F5248E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9" name="Obdélník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Obdélník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Obdélník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Přímá spojovací čára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Zástupný symbol pro obsah 19"/>
          <p:cNvSpPr>
            <a:spLocks noGrp="1"/>
          </p:cNvSpPr>
          <p:nvPr>
            <p:ph sz="quarter" idx="1"/>
          </p:nvPr>
        </p:nvSpPr>
        <p:spPr>
          <a:xfrm>
            <a:off x="3124200" y="685800"/>
            <a:ext cx="5638800" cy="5410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Elipsa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Elipsa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DDB6E43F-0CF5-48AB-9523-C9287F5248EF}" type="slidenum">
              <a:rPr lang="cs-CZ" smtClean="0"/>
              <a:pPr/>
              <a:t>‹#›</a:t>
            </a:fld>
            <a:endParaRPr lang="cs-CZ"/>
          </a:p>
        </p:txBody>
      </p:sp>
      <p:sp>
        <p:nvSpPr>
          <p:cNvPr id="21" name="Obdélník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p:txBody>
          <a:bodyPr/>
          <a:lstStyle/>
          <a:p>
            <a:fld id="{87C02F67-FB76-4F74-8D84-307CA099FC6B}" type="datetimeFigureOut">
              <a:rPr lang="cs-CZ" smtClean="0"/>
              <a:pPr/>
              <a:t>4.12.2012</a:t>
            </a:fld>
            <a:endParaRPr lang="cs-CZ"/>
          </a:p>
        </p:txBody>
      </p:sp>
      <p:sp>
        <p:nvSpPr>
          <p:cNvPr id="6" name="Zástupný symbol pro zápatí 5"/>
          <p:cNvSpPr>
            <a:spLocks noGrp="1"/>
          </p:cNvSpPr>
          <p:nvPr>
            <p:ph type="ftr" sz="quarter" idx="11"/>
          </p:nvPr>
        </p:nvSpPr>
        <p:spPr>
          <a:xfrm>
            <a:off x="301752" y="6410848"/>
            <a:ext cx="3383280" cy="365760"/>
          </a:xfrm>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1" name="Přímá spojovací čára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Obdélník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bdélník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Elipsa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Elipsa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p>
            <a:fld id="{DDB6E43F-0CF5-48AB-9523-C9287F5248EF}" type="slidenum">
              <a:rPr lang="cs-CZ" smtClean="0"/>
              <a:pPr/>
              <a:t>‹#›</a:t>
            </a:fld>
            <a:endParaRPr lang="cs-CZ"/>
          </a:p>
        </p:txBody>
      </p:sp>
      <p:sp>
        <p:nvSpPr>
          <p:cNvPr id="2" name="Nadpis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3000375" y="609600"/>
            <a:ext cx="5867400" cy="4267200"/>
          </a:xfrm>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22" name="Obdélník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a:xfrm>
            <a:off x="5788152" y="6404984"/>
            <a:ext cx="3044952" cy="365760"/>
          </a:xfrm>
        </p:spPr>
        <p:txBody>
          <a:bodyPr/>
          <a:lstStyle/>
          <a:p>
            <a:fld id="{87C02F67-FB76-4F74-8D84-307CA099FC6B}" type="datetimeFigureOut">
              <a:rPr lang="cs-CZ" smtClean="0"/>
              <a:pPr/>
              <a:t>4.12.2012</a:t>
            </a:fld>
            <a:endParaRPr lang="cs-CZ"/>
          </a:p>
        </p:txBody>
      </p:sp>
      <p:sp>
        <p:nvSpPr>
          <p:cNvPr id="6" name="Zástupný symbol pro zápatí 5"/>
          <p:cNvSpPr>
            <a:spLocks noGrp="1"/>
          </p:cNvSpPr>
          <p:nvPr>
            <p:ph type="ftr" sz="quarter" idx="11"/>
          </p:nvPr>
        </p:nvSpPr>
        <p:spPr>
          <a:xfrm>
            <a:off x="301752" y="6410848"/>
            <a:ext cx="3584448" cy="365760"/>
          </a:xfrm>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7C02F67-FB76-4F74-8D84-307CA099FC6B}" type="datetimeFigureOut">
              <a:rPr lang="cs-CZ" smtClean="0"/>
              <a:pPr/>
              <a:t>4.12.2012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DB6E43F-0CF5-48AB-9523-C9287F5248EF}"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2"/>
      </p:bgRef>
    </p:bg>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Přímá spojovací čára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Elipsa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Elipsa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6915912" y="3009901"/>
            <a:ext cx="457200" cy="441325"/>
          </a:xfrm>
        </p:spPr>
        <p:txBody>
          <a:bodyPr/>
          <a:lstStyle/>
          <a:p>
            <a:fld id="{DDB6E43F-0CF5-48AB-9523-C9287F5248EF}" type="slidenum">
              <a:rPr lang="cs-CZ" smtClean="0"/>
              <a:pPr/>
              <a:t>‹#›</a:t>
            </a:fld>
            <a:endParaRPr lang="cs-CZ"/>
          </a:p>
        </p:txBody>
      </p:sp>
      <p:sp>
        <p:nvSpPr>
          <p:cNvPr id="3" name="Zástupný symbol pro svislý text 2"/>
          <p:cNvSpPr>
            <a:spLocks noGrp="1"/>
          </p:cNvSpPr>
          <p:nvPr>
            <p:ph type="body" orient="vert" idx="1"/>
          </p:nvPr>
        </p:nvSpPr>
        <p:spPr>
          <a:xfrm>
            <a:off x="304800" y="304800"/>
            <a:ext cx="6553200" cy="5821366"/>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7C02F67-FB76-4F74-8D84-307CA099FC6B}" type="datetimeFigureOut">
              <a:rPr lang="cs-CZ" smtClean="0"/>
              <a:pPr/>
              <a:t>4.12.2012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2" name="Svislý nadpis 1"/>
          <p:cNvSpPr>
            <a:spLocks noGrp="1"/>
          </p:cNvSpPr>
          <p:nvPr>
            <p:ph type="title" orient="vert"/>
          </p:nvPr>
        </p:nvSpPr>
        <p:spPr>
          <a:xfrm>
            <a:off x="7391400" y="304801"/>
            <a:ext cx="1447800" cy="5851525"/>
          </a:xfrm>
        </p:spPr>
        <p:txBody>
          <a:bodyPr vert="eaVert"/>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75F444A9-D5CA-4890-8236-629E72E747B8}"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37083086-27F2-4D51-A3A2-EEAA18C83AC7}" type="datetimeFigureOut">
              <a:rPr lang="cs-CZ"/>
              <a:pPr>
                <a:defRPr/>
              </a:pPr>
              <a:t>4.12.2012</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457200"/>
            <a:ext cx="8229600" cy="1371600"/>
          </a:xfrm>
        </p:spPr>
        <p:txBody>
          <a:bodyPr/>
          <a:lstStyle/>
          <a:p>
            <a:r>
              <a:rPr lang="cs-CZ" smtClean="0"/>
              <a:t>Klepnutím lze upravit styl předlohy nadpisů.</a:t>
            </a:r>
            <a:endParaRPr lang="cs-CZ"/>
          </a:p>
        </p:txBody>
      </p:sp>
      <p:sp>
        <p:nvSpPr>
          <p:cNvPr id="3" name="Zástupný symbol pro tabulku 2"/>
          <p:cNvSpPr>
            <a:spLocks noGrp="1"/>
          </p:cNvSpPr>
          <p:nvPr>
            <p:ph type="tbl" idx="1"/>
          </p:nvPr>
        </p:nvSpPr>
        <p:spPr>
          <a:xfrm>
            <a:off x="457200" y="1981200"/>
            <a:ext cx="8229600" cy="3886200"/>
          </a:xfrm>
        </p:spPr>
        <p:txBody>
          <a:bodyPr/>
          <a:lstStyle/>
          <a:p>
            <a:pPr lvl="0"/>
            <a:endParaRPr lang="cs-CZ" noProof="0" smtClean="0"/>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D7CE6403-C439-42DC-9723-9ED619B7EAA9}"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9DC26016-72E4-48D4-8C35-2B39364DF613}" type="datetimeFigureOut">
              <a:rPr lang="cs-CZ"/>
              <a:pPr>
                <a:defRPr/>
              </a:pPr>
              <a:t>4.12.2012</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Zástupný symbol pro datum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87C02F67-FB76-4F74-8D84-307CA099FC6B}" type="datetimeFigureOut">
              <a:rPr lang="cs-CZ" smtClean="0"/>
              <a:pPr/>
              <a:t>4.12.2012</a:t>
            </a:fld>
            <a:endParaRPr lang="cs-CZ"/>
          </a:p>
        </p:txBody>
      </p:sp>
      <p:sp>
        <p:nvSpPr>
          <p:cNvPr id="3" name="Zástupný symbol pro zápatí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cs-CZ"/>
          </a:p>
        </p:txBody>
      </p:sp>
      <p:sp>
        <p:nvSpPr>
          <p:cNvPr id="8" name="Obdélník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Přímá spojovací čára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Elipsa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Elipsa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DDB6E43F-0CF5-48AB-9523-C9287F5248EF}" type="slidenum">
              <a:rPr lang="cs-CZ" smtClean="0"/>
              <a:pPr/>
              <a:t>‹#›</a:t>
            </a:fld>
            <a:endParaRPr lang="cs-CZ"/>
          </a:p>
        </p:txBody>
      </p:sp>
      <p:sp>
        <p:nvSpPr>
          <p:cNvPr id="22" name="Zástupný symbol pro nadpis 21"/>
          <p:cNvSpPr>
            <a:spLocks noGrp="1"/>
          </p:cNvSpPr>
          <p:nvPr>
            <p:ph type="title"/>
          </p:nvPr>
        </p:nvSpPr>
        <p:spPr>
          <a:xfrm>
            <a:off x="301752" y="228600"/>
            <a:ext cx="8534400" cy="758952"/>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www.muenchen.de/themen/orte/120347.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muenchen.de/veranstaltungen/events/silvesterpartys.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6.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wmf"/></Relationships>
</file>

<file path=ppt/slides/_rels/slide7.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6.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muenchen.de/veranstaltungen/events/silvesterpartys.html" TargetMode="External"/><Relationship Id="rId2" Type="http://schemas.openxmlformats.org/officeDocument/2006/relationships/hyperlink" Target="http://www.muenchen.de/themen/orte/120347.html"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4170683"/>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rPr>
                        <a:t>VY_32_INOVACE_In der </a:t>
                      </a:r>
                      <a:r>
                        <a:rPr kumimoji="0" lang="cs-CZ" sz="1600" b="0" i="0" u="none" strike="noStrike" cap="none" normalizeH="0" baseline="0" dirty="0" err="1" smtClean="0">
                          <a:ln>
                            <a:noFill/>
                          </a:ln>
                          <a:solidFill>
                            <a:schemeClr val="tx1"/>
                          </a:solidFill>
                          <a:effectLst/>
                          <a:latin typeface="Arial" charset="0"/>
                        </a:rPr>
                        <a:t>Stadt</a:t>
                      </a:r>
                      <a:endParaRPr kumimoji="0" lang="cs-CZ" sz="16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Štěpánka </a:t>
                      </a:r>
                      <a:r>
                        <a:rPr kumimoji="0" lang="cs-CZ" sz="1800" b="0" i="0" u="none" strike="noStrike" cap="none" normalizeH="0" baseline="0" dirty="0" err="1" smtClean="0">
                          <a:ln>
                            <a:noFill/>
                          </a:ln>
                          <a:solidFill>
                            <a:srgbClr val="000000"/>
                          </a:solidFill>
                          <a:effectLst/>
                          <a:latin typeface="Arial" charset="0"/>
                          <a:cs typeface="Arial" charset="0"/>
                        </a:rPr>
                        <a:t>Čoudková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err="1" smtClean="0">
                          <a:ln>
                            <a:noFill/>
                          </a:ln>
                          <a:solidFill>
                            <a:srgbClr val="000000"/>
                          </a:solidFill>
                          <a:effectLst/>
                          <a:latin typeface="Arial" charset="0"/>
                          <a:cs typeface="Arial" charset="0"/>
                        </a:rPr>
                        <a:t>Veranstaltungs</a:t>
                      </a:r>
                      <a:r>
                        <a:rPr kumimoji="0" lang="cs-CZ" sz="1800" b="0" i="0" u="none" strike="noStrike" cap="none" normalizeH="0" baseline="0" dirty="0" smtClean="0">
                          <a:ln>
                            <a:noFill/>
                          </a:ln>
                          <a:solidFill>
                            <a:srgbClr val="000000"/>
                          </a:solidFill>
                          <a:effectLst/>
                          <a:latin typeface="Arial" charset="0"/>
                          <a:cs typeface="Arial" charset="0"/>
                        </a:rPr>
                        <a:t>- </a:t>
                      </a:r>
                      <a:r>
                        <a:rPr kumimoji="0" lang="cs-CZ" sz="1800" b="0" i="0" u="none" strike="noStrike" cap="none" normalizeH="0" baseline="0" dirty="0" err="1" smtClean="0">
                          <a:ln>
                            <a:noFill/>
                          </a:ln>
                          <a:solidFill>
                            <a:srgbClr val="000000"/>
                          </a:solidFill>
                          <a:effectLst/>
                          <a:latin typeface="Arial" charset="0"/>
                          <a:cs typeface="Arial" charset="0"/>
                        </a:rPr>
                        <a:t>Tipps</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2.ročník , jazyková úroveň A1/A2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4.12. 2012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Čtecí text k tématu In der </a:t>
                      </a:r>
                      <a:r>
                        <a:rPr kumimoji="0" lang="cs-CZ" sz="1200" b="0" i="0" u="none" strike="noStrike" cap="none" normalizeH="0" baseline="0" dirty="0" err="1" smtClean="0">
                          <a:ln>
                            <a:noFill/>
                          </a:ln>
                          <a:solidFill>
                            <a:schemeClr val="tx1"/>
                          </a:solidFill>
                          <a:effectLst/>
                          <a:latin typeface="Arial" charset="0"/>
                          <a:cs typeface="Arial" charset="0"/>
                        </a:rPr>
                        <a:t>Stadt</a:t>
                      </a:r>
                      <a:r>
                        <a:rPr kumimoji="0" lang="cs-CZ" sz="1200" b="0" i="0" u="none" strike="noStrike" cap="none" normalizeH="0" baseline="0" dirty="0" smtClean="0">
                          <a:ln>
                            <a:noFill/>
                          </a:ln>
                          <a:solidFill>
                            <a:schemeClr val="tx1"/>
                          </a:solidFill>
                          <a:effectLst/>
                          <a:latin typeface="Arial" charset="0"/>
                          <a:cs typeface="Arial" charset="0"/>
                        </a:rPr>
                        <a:t>, doplňkový materiál k tématu, které koresponduje s učebnicí </a:t>
                      </a:r>
                      <a:r>
                        <a:rPr kumimoji="0" lang="cs-CZ" sz="1200" b="0" i="0" u="none" strike="noStrike" cap="none" normalizeH="0" baseline="0" dirty="0" err="1" smtClean="0">
                          <a:ln>
                            <a:noFill/>
                          </a:ln>
                          <a:solidFill>
                            <a:schemeClr val="tx1"/>
                          </a:solidFill>
                          <a:effectLst/>
                          <a:latin typeface="Arial" charset="0"/>
                          <a:cs typeface="Arial" charset="0"/>
                        </a:rPr>
                        <a:t>Schritte</a:t>
                      </a:r>
                      <a:r>
                        <a:rPr kumimoji="0" lang="cs-CZ" sz="1200" b="0" i="0" u="none" strike="noStrike" cap="none" normalizeH="0" baseline="0" dirty="0" smtClean="0">
                          <a:ln>
                            <a:noFill/>
                          </a:ln>
                          <a:solidFill>
                            <a:schemeClr val="tx1"/>
                          </a:solidFill>
                          <a:effectLst/>
                          <a:latin typeface="Arial" charset="0"/>
                          <a:cs typeface="Arial" charset="0"/>
                        </a:rPr>
                        <a:t> </a:t>
                      </a:r>
                      <a:r>
                        <a:rPr kumimoji="0" lang="cs-CZ" sz="1200" b="0" i="0" u="none" strike="noStrike" cap="none" normalizeH="0" baseline="0" dirty="0" err="1" smtClean="0">
                          <a:ln>
                            <a:noFill/>
                          </a:ln>
                          <a:solidFill>
                            <a:schemeClr val="tx1"/>
                          </a:solidFill>
                          <a:effectLst/>
                          <a:latin typeface="Arial" charset="0"/>
                          <a:cs typeface="Arial" charset="0"/>
                        </a:rPr>
                        <a:t>Iinternational</a:t>
                      </a:r>
                      <a:r>
                        <a:rPr kumimoji="0" lang="cs-CZ" sz="1200" b="0" i="0" u="none" strike="noStrike" cap="none" normalizeH="0" baseline="0" dirty="0" smtClean="0">
                          <a:ln>
                            <a:noFill/>
                          </a:ln>
                          <a:solidFill>
                            <a:schemeClr val="tx1"/>
                          </a:solidFill>
                          <a:effectLst/>
                          <a:latin typeface="Arial" charset="0"/>
                          <a:cs typeface="Arial" charset="0"/>
                        </a:rPr>
                        <a:t>,Band 2, lekce 9. Jedná se  o autentický text z německé webové stránky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Arial" charset="0"/>
                        </a:rPr>
                        <a:t>Např.: prezentace je určena jako výklad do hodiny i jako materiál k samostudiu</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Times New Roman" pitchFamily="18" charset="0"/>
                        </a:rPr>
                        <a:t>Možnosti využití: promítání, práce jednotlivců nebo dvojic u PC, vytištění pracovního listu </a:t>
                      </a:r>
                      <a:r>
                        <a:rPr kumimoji="0" lang="cs-CZ" sz="1200" b="0" i="0" u="none" strike="noStrike" cap="none" normalizeH="0" baseline="0" smtClean="0">
                          <a:ln>
                            <a:noFill/>
                          </a:ln>
                          <a:solidFill>
                            <a:schemeClr val="tx1"/>
                          </a:solidFill>
                          <a:effectLst/>
                          <a:latin typeface="Times New Roman" pitchFamily="18" charset="0"/>
                          <a:cs typeface="Times New Roman" pitchFamily="18" charset="0"/>
                        </a:rPr>
                        <a:t> </a:t>
                      </a: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3108"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cs typeface="Arial" charset="0"/>
              </a:rPr>
              <a:t>DIGITÁLNÍ UČEBNÍ MATERIÁL</a:t>
            </a:r>
          </a:p>
        </p:txBody>
      </p:sp>
      <p:pic>
        <p:nvPicPr>
          <p:cNvPr id="3110" name="Picture 2"/>
          <p:cNvPicPr>
            <a:picLocks noChangeAspect="1" noChangeArrowheads="1"/>
          </p:cNvPicPr>
          <p:nvPr/>
        </p:nvPicPr>
        <p:blipFill>
          <a:blip r:embed="rId3" cstate="print"/>
          <a:srcRect/>
          <a:stretch>
            <a:fillRect/>
          </a:stretch>
        </p:blipFill>
        <p:spPr bwMode="auto">
          <a:xfrm>
            <a:off x="1763713" y="5229225"/>
            <a:ext cx="6081712" cy="148590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573" name="Group 45"/>
          <p:cNvGraphicFramePr>
            <a:graphicFrameLocks noGrp="1"/>
          </p:cNvGraphicFramePr>
          <p:nvPr>
            <p:ph idx="1"/>
          </p:nvPr>
        </p:nvGraphicFramePr>
        <p:xfrm>
          <a:off x="457200" y="1981200"/>
          <a:ext cx="8229600" cy="3879850"/>
        </p:xfrm>
        <a:graphic>
          <a:graphicData uri="http://schemas.openxmlformats.org/drawingml/2006/table">
            <a:tbl>
              <a:tblPr/>
              <a:tblGrid>
                <a:gridCol w="8229600"/>
              </a:tblGrid>
              <a:tr h="36512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35147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Použitý text je autentickým textem z německého webu,k tématu In der </a:t>
                      </a:r>
                      <a:r>
                        <a:rPr kumimoji="0" lang="cs-CZ" sz="1200" b="0" i="0" u="none" strike="noStrike" cap="none" normalizeH="0" baseline="0" dirty="0" err="1" smtClean="0">
                          <a:ln>
                            <a:noFill/>
                          </a:ln>
                          <a:solidFill>
                            <a:srgbClr val="000000"/>
                          </a:solidFill>
                          <a:effectLst/>
                          <a:latin typeface="Arial" charset="0"/>
                          <a:cs typeface="Arial" charset="0"/>
                        </a:rPr>
                        <a:t>Stadt</a:t>
                      </a:r>
                      <a:r>
                        <a:rPr kumimoji="0" lang="cs-CZ" sz="1200" b="0" i="0" u="none" strike="noStrike" cap="none" normalizeH="0" baseline="0" dirty="0" smtClean="0">
                          <a:ln>
                            <a:noFill/>
                          </a:ln>
                          <a:solidFill>
                            <a:srgbClr val="000000"/>
                          </a:solidFill>
                          <a:effectLst/>
                          <a:latin typeface="Arial" charset="0"/>
                          <a:cs typeface="Arial" charset="0"/>
                        </a:rPr>
                        <a:t>, </a:t>
                      </a:r>
                      <a:r>
                        <a:rPr kumimoji="0" lang="cs-CZ" sz="1200" b="0" i="0" u="none" strike="noStrike" cap="none" normalizeH="0" baseline="0" dirty="0" err="1" smtClean="0">
                          <a:ln>
                            <a:noFill/>
                          </a:ln>
                          <a:solidFill>
                            <a:srgbClr val="000000"/>
                          </a:solidFill>
                          <a:effectLst/>
                          <a:latin typeface="Arial" charset="0"/>
                          <a:cs typeface="Arial" charset="0"/>
                        </a:rPr>
                        <a:t>Veranstaltungs</a:t>
                      </a:r>
                      <a:r>
                        <a:rPr kumimoji="0" lang="cs-CZ" sz="1200" b="0" i="0" u="none" strike="noStrike" cap="none" normalizeH="0" baseline="0" dirty="0" smtClean="0">
                          <a:ln>
                            <a:noFill/>
                          </a:ln>
                          <a:solidFill>
                            <a:srgbClr val="000000"/>
                          </a:solidFill>
                          <a:effectLst/>
                          <a:latin typeface="Arial" charset="0"/>
                          <a:cs typeface="Arial" charset="0"/>
                        </a:rPr>
                        <a:t>-</a:t>
                      </a:r>
                      <a:r>
                        <a:rPr kumimoji="0" lang="cs-CZ" sz="1200" b="0" i="0" u="none" strike="noStrike" cap="none" normalizeH="0" baseline="0" dirty="0" err="1" smtClean="0">
                          <a:ln>
                            <a:noFill/>
                          </a:ln>
                          <a:solidFill>
                            <a:srgbClr val="000000"/>
                          </a:solidFill>
                          <a:effectLst/>
                          <a:latin typeface="Arial" charset="0"/>
                          <a:cs typeface="Arial" charset="0"/>
                        </a:rPr>
                        <a:t>Tipps</a:t>
                      </a:r>
                      <a:r>
                        <a:rPr kumimoji="0" lang="cs-CZ" sz="1200" b="0" i="0" u="none" strike="noStrike" cap="none" normalizeH="0" baseline="0" dirty="0" smtClean="0">
                          <a:ln>
                            <a:noFill/>
                          </a:ln>
                          <a:solidFill>
                            <a:srgbClr val="000000"/>
                          </a:solidFill>
                          <a:effectLst/>
                          <a:latin typeface="Arial" charset="0"/>
                          <a:cs typeface="Arial" charset="0"/>
                        </a:rPr>
                        <a:t>. Studenti budou mít text k </a:t>
                      </a:r>
                      <a:r>
                        <a:rPr kumimoji="0" lang="cs-CZ" sz="1200" b="0" i="0" u="none" strike="noStrike" cap="none" normalizeH="0" baseline="0" dirty="0" err="1" smtClean="0">
                          <a:ln>
                            <a:noFill/>
                          </a:ln>
                          <a:solidFill>
                            <a:srgbClr val="000000"/>
                          </a:solidFill>
                          <a:effectLst/>
                          <a:latin typeface="Arial" charset="0"/>
                          <a:cs typeface="Arial" charset="0"/>
                        </a:rPr>
                        <a:t>dispozicii</a:t>
                      </a:r>
                      <a:r>
                        <a:rPr kumimoji="0" lang="cs-CZ" sz="1200" b="0" i="0" u="none" strike="noStrike" cap="none" normalizeH="0" baseline="0" dirty="0" smtClean="0">
                          <a:ln>
                            <a:noFill/>
                          </a:ln>
                          <a:solidFill>
                            <a:srgbClr val="000000"/>
                          </a:solidFill>
                          <a:effectLst/>
                          <a:latin typeface="Arial" charset="0"/>
                          <a:cs typeface="Arial" charset="0"/>
                        </a:rPr>
                        <a:t> i s otázkami k němu,  Text slouží k opakování, rozšíření a upevnění slovní zásoby k danému tématu.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bl>
          </a:graphicData>
        </a:graphic>
      </p:graphicFrame>
      <p:sp>
        <p:nvSpPr>
          <p:cNvPr id="4" name="Nadpis 3"/>
          <p:cNvSpPr>
            <a:spLocks noGrp="1"/>
          </p:cNvSpPr>
          <p:nvPr>
            <p:ph type="title"/>
          </p:nvPr>
        </p:nvSpPr>
        <p:spPr/>
        <p:txBody>
          <a:bodyPr/>
          <a:lstStyle/>
          <a:p>
            <a:r>
              <a:rPr lang="cs-CZ" dirty="0" smtClean="0"/>
              <a:t>In der </a:t>
            </a:r>
            <a:r>
              <a:rPr lang="cs-CZ" dirty="0" err="1" smtClean="0"/>
              <a:t>Stadt</a:t>
            </a:r>
            <a:r>
              <a:rPr lang="cs-CZ" dirty="0" smtClean="0"/>
              <a:t> - </a:t>
            </a:r>
            <a:r>
              <a:rPr lang="cs-CZ" dirty="0" err="1" smtClean="0"/>
              <a:t>München</a:t>
            </a: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normAutofit/>
          </a:bodyPr>
          <a:lstStyle/>
          <a:p>
            <a:r>
              <a:rPr lang="cs-CZ" sz="3600" dirty="0" err="1" smtClean="0"/>
              <a:t>Veranstaltungen</a:t>
            </a:r>
            <a:r>
              <a:rPr lang="cs-CZ" sz="3600" dirty="0" smtClean="0"/>
              <a:t> in </a:t>
            </a:r>
            <a:r>
              <a:rPr lang="cs-CZ" sz="3600" dirty="0" err="1" smtClean="0"/>
              <a:t>München</a:t>
            </a:r>
            <a:endParaRPr lang="cs-CZ" sz="3600" dirty="0"/>
          </a:p>
        </p:txBody>
      </p:sp>
      <p:sp>
        <p:nvSpPr>
          <p:cNvPr id="2" name="Nadpis 1"/>
          <p:cNvSpPr>
            <a:spLocks noGrp="1"/>
          </p:cNvSpPr>
          <p:nvPr>
            <p:ph type="ctrTitle"/>
          </p:nvPr>
        </p:nvSpPr>
        <p:spPr/>
        <p:txBody>
          <a:bodyPr/>
          <a:lstStyle/>
          <a:p>
            <a:r>
              <a:rPr lang="cs-CZ" dirty="0" smtClean="0"/>
              <a:t>In der </a:t>
            </a:r>
            <a:r>
              <a:rPr lang="cs-CZ" dirty="0" err="1" smtClean="0"/>
              <a:t>Stadt</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Aktuelle</a:t>
            </a:r>
            <a:r>
              <a:rPr lang="cs-CZ" dirty="0" smtClean="0"/>
              <a:t> </a:t>
            </a:r>
            <a:r>
              <a:rPr lang="cs-CZ" dirty="0" err="1" smtClean="0"/>
              <a:t>Veranstaltungs</a:t>
            </a:r>
            <a:r>
              <a:rPr lang="cs-CZ" dirty="0" smtClean="0"/>
              <a:t> - </a:t>
            </a:r>
            <a:r>
              <a:rPr lang="cs-CZ" dirty="0" err="1" smtClean="0"/>
              <a:t>Tipps</a:t>
            </a:r>
            <a:r>
              <a:rPr lang="cs-CZ" dirty="0" smtClean="0"/>
              <a:t> </a:t>
            </a:r>
            <a:endParaRPr lang="cs-CZ" dirty="0"/>
          </a:p>
        </p:txBody>
      </p:sp>
      <p:sp>
        <p:nvSpPr>
          <p:cNvPr id="3" name="Zástupný symbol pro obsah 2"/>
          <p:cNvSpPr>
            <a:spLocks noGrp="1"/>
          </p:cNvSpPr>
          <p:nvPr>
            <p:ph sz="quarter" idx="1"/>
          </p:nvPr>
        </p:nvSpPr>
        <p:spPr/>
        <p:txBody>
          <a:bodyPr/>
          <a:lstStyle/>
          <a:p>
            <a:pPr algn="just"/>
            <a:r>
              <a:rPr lang="de-DE" b="1" u="sng" dirty="0" smtClean="0"/>
              <a:t>Christkindlmarkt auf dem Marienplatz</a:t>
            </a:r>
          </a:p>
          <a:p>
            <a:pPr algn="just"/>
            <a:r>
              <a:rPr lang="de-DE" b="1" dirty="0" smtClean="0"/>
              <a:t>Auf dem Marienplatz findet jährlich der älteste und bekannteste Christkindlmarkt Münchens statt. Von 26. November bis zum 24. Dezember sorgen hier der 30 Meter hohe Christbaum, Deutschlands größter Krippenmarkt und abendliche Adventsmusik für Weihnachtsstimmung. </a:t>
            </a:r>
            <a:endParaRPr lang="cs-CZ" b="1" dirty="0" smtClean="0"/>
          </a:p>
          <a:p>
            <a:pPr algn="just"/>
            <a:r>
              <a:rPr lang="de-DE" dirty="0" smtClean="0">
                <a:hlinkClick r:id="rId2"/>
              </a:rPr>
              <a:t>http://www.muenchen.de/themen/orte/120347.html</a:t>
            </a:r>
            <a:r>
              <a:rPr lang="cs-CZ" dirty="0" smtClean="0"/>
              <a:t> ( 4.12.2012)</a:t>
            </a:r>
            <a:endParaRPr lang="de-DE"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Aktuelle</a:t>
            </a:r>
            <a:r>
              <a:rPr lang="cs-CZ" dirty="0" smtClean="0"/>
              <a:t> </a:t>
            </a:r>
            <a:r>
              <a:rPr lang="cs-CZ" dirty="0" err="1" smtClean="0"/>
              <a:t>Veranstaltung</a:t>
            </a:r>
            <a:r>
              <a:rPr lang="cs-CZ" dirty="0" smtClean="0"/>
              <a:t>-</a:t>
            </a:r>
            <a:r>
              <a:rPr lang="cs-CZ" dirty="0" err="1" smtClean="0"/>
              <a:t>Tipps</a:t>
            </a:r>
            <a:endParaRPr lang="cs-CZ" dirty="0"/>
          </a:p>
        </p:txBody>
      </p:sp>
      <p:sp>
        <p:nvSpPr>
          <p:cNvPr id="3" name="Zástupný symbol pro obsah 2"/>
          <p:cNvSpPr>
            <a:spLocks noGrp="1"/>
          </p:cNvSpPr>
          <p:nvPr>
            <p:ph sz="quarter" idx="1"/>
          </p:nvPr>
        </p:nvSpPr>
        <p:spPr>
          <a:xfrm>
            <a:off x="179512" y="1628800"/>
            <a:ext cx="8503920" cy="4572000"/>
          </a:xfrm>
        </p:spPr>
        <p:txBody>
          <a:bodyPr>
            <a:normAutofit fontScale="55000" lnSpcReduction="20000"/>
          </a:bodyPr>
          <a:lstStyle/>
          <a:p>
            <a:pPr algn="just"/>
            <a:r>
              <a:rPr lang="de-DE" sz="4000" b="1" u="sng" dirty="0" smtClean="0"/>
              <a:t>Silvester Veranstaltungen 2012: Partys und Galas</a:t>
            </a:r>
            <a:endParaRPr lang="cs-CZ" sz="4000" b="1" u="sng" dirty="0" smtClean="0"/>
          </a:p>
          <a:p>
            <a:pPr algn="just"/>
            <a:endParaRPr lang="de-DE" sz="2400" b="1" u="sng" dirty="0" smtClean="0"/>
          </a:p>
          <a:p>
            <a:pPr algn="just"/>
            <a:r>
              <a:rPr lang="de-DE" sz="4500" b="1" dirty="0" smtClean="0"/>
              <a:t>Jedes Jahr dieselbe Frage, wenn der Jahreswechsel vor der Tür steht: „Wohin an Silvester?“ Lieber gemütlich in einem Restaurant verbringen, zu einer eleganten Gala gehen oder auf eine ganz große Party, um das Tanzbein zu schwingen? muenchen.de gibt Tipps für den letzten Tag im Jahr 2012... </a:t>
            </a:r>
            <a:endParaRPr lang="cs-CZ" sz="4500" b="1"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r>
              <a:rPr lang="cs-CZ" dirty="0" smtClean="0">
                <a:hlinkClick r:id="rId2"/>
              </a:rPr>
              <a:t>http://www.</a:t>
            </a:r>
            <a:r>
              <a:rPr lang="cs-CZ" dirty="0" err="1" smtClean="0">
                <a:hlinkClick r:id="rId2"/>
              </a:rPr>
              <a:t>muenchen.de</a:t>
            </a:r>
            <a:r>
              <a:rPr lang="cs-CZ" dirty="0" smtClean="0">
                <a:hlinkClick r:id="rId2"/>
              </a:rPr>
              <a:t>/</a:t>
            </a:r>
            <a:r>
              <a:rPr lang="cs-CZ" dirty="0" err="1" smtClean="0">
                <a:hlinkClick r:id="rId2"/>
              </a:rPr>
              <a:t>veranstaltungen</a:t>
            </a:r>
            <a:r>
              <a:rPr lang="cs-CZ" dirty="0" smtClean="0">
                <a:hlinkClick r:id="rId2"/>
              </a:rPr>
              <a:t>/</a:t>
            </a:r>
            <a:r>
              <a:rPr lang="cs-CZ" dirty="0" err="1" smtClean="0">
                <a:hlinkClick r:id="rId2"/>
              </a:rPr>
              <a:t>events</a:t>
            </a:r>
            <a:r>
              <a:rPr lang="cs-CZ" dirty="0" smtClean="0">
                <a:hlinkClick r:id="rId2"/>
              </a:rPr>
              <a:t>/</a:t>
            </a:r>
            <a:r>
              <a:rPr lang="cs-CZ" dirty="0" err="1" smtClean="0">
                <a:hlinkClick r:id="rId2"/>
              </a:rPr>
              <a:t>silvesterpartys.html</a:t>
            </a:r>
            <a:endParaRPr lang="cs-CZ" dirty="0" smtClean="0"/>
          </a:p>
          <a:p>
            <a:pPr>
              <a:buNone/>
            </a:pPr>
            <a:r>
              <a:rPr lang="cs-CZ" dirty="0" smtClean="0"/>
              <a:t>( 4. 12. 2012 )</a:t>
            </a:r>
          </a:p>
          <a:p>
            <a:endParaRPr lang="cs-CZ" dirty="0" smtClean="0"/>
          </a:p>
          <a:p>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3600" dirty="0" err="1" smtClean="0"/>
              <a:t>Bilder</a:t>
            </a:r>
            <a:endParaRPr lang="cs-CZ" sz="3600" dirty="0"/>
          </a:p>
        </p:txBody>
      </p:sp>
      <p:pic>
        <p:nvPicPr>
          <p:cNvPr id="1026" name="Picture 2" descr="C:\Documents and Settings\oem\Local Settings\Temporary Internet Files\Content.IE5\NGQ6NBR6\MC900196248[1].wmf"/>
          <p:cNvPicPr>
            <a:picLocks noChangeAspect="1" noChangeArrowheads="1"/>
          </p:cNvPicPr>
          <p:nvPr/>
        </p:nvPicPr>
        <p:blipFill>
          <a:blip r:embed="rId2" cstate="print"/>
          <a:srcRect/>
          <a:stretch>
            <a:fillRect/>
          </a:stretch>
        </p:blipFill>
        <p:spPr bwMode="auto">
          <a:xfrm>
            <a:off x="323528" y="1484784"/>
            <a:ext cx="1625600" cy="1793875"/>
          </a:xfrm>
          <a:prstGeom prst="rect">
            <a:avLst/>
          </a:prstGeom>
          <a:noFill/>
        </p:spPr>
      </p:pic>
      <p:pic>
        <p:nvPicPr>
          <p:cNvPr id="1027" name="Picture 3" descr="C:\Documents and Settings\oem\Local Settings\Temporary Internet Files\Content.IE5\0O5GF9DT\MC900238313[1].wmf"/>
          <p:cNvPicPr>
            <a:picLocks noChangeAspect="1" noChangeArrowheads="1"/>
          </p:cNvPicPr>
          <p:nvPr/>
        </p:nvPicPr>
        <p:blipFill>
          <a:blip r:embed="rId3" cstate="print"/>
          <a:srcRect/>
          <a:stretch>
            <a:fillRect/>
          </a:stretch>
        </p:blipFill>
        <p:spPr bwMode="auto">
          <a:xfrm>
            <a:off x="611560" y="4365104"/>
            <a:ext cx="1628775" cy="1819275"/>
          </a:xfrm>
          <a:prstGeom prst="rect">
            <a:avLst/>
          </a:prstGeom>
          <a:noFill/>
        </p:spPr>
      </p:pic>
      <p:pic>
        <p:nvPicPr>
          <p:cNvPr id="1034" name="Picture 10" descr="C:\Documents and Settings\oem\Local Settings\Temporary Internet Files\Content.IE5\ZN1LH2C4\MC900281870[1].wmf"/>
          <p:cNvPicPr>
            <a:picLocks noChangeAspect="1" noChangeArrowheads="1"/>
          </p:cNvPicPr>
          <p:nvPr/>
        </p:nvPicPr>
        <p:blipFill>
          <a:blip r:embed="rId4" cstate="print"/>
          <a:srcRect/>
          <a:stretch>
            <a:fillRect/>
          </a:stretch>
        </p:blipFill>
        <p:spPr bwMode="auto">
          <a:xfrm>
            <a:off x="3563888" y="4149080"/>
            <a:ext cx="1763712" cy="1809750"/>
          </a:xfrm>
          <a:prstGeom prst="rect">
            <a:avLst/>
          </a:prstGeom>
          <a:noFill/>
        </p:spPr>
      </p:pic>
      <p:sp>
        <p:nvSpPr>
          <p:cNvPr id="1037" name="AutoShape 13" descr="data:image/jpeg;base64,/9j/4AAQSkZJRgABAQAAAQABAAD/2wCEAAkGBhQSEBUUEhQWFRUVFhgXFxcYFRgYFhcYHBcVFxUfGBgXHCYeGBojHBgYHy8gJCcpLC0sFx4xNTAqNScrLCkBCQoKDgwOGg8PGiwkHSQqLCwsLCksLCwpLCwvKikqLCksLCwsLCwsLCwpKSksKSwpLCksLCwsKSwsLCwsLCwsLP/AABEIAMsA+QMBIgACEQEDEQH/xAAbAAABBQEBAAAAAAAAAAAAAAACAQMEBQYAB//EAEEQAAIBAwIDBgMGBAUDAwUAAAECEQADIRIxBAVBBhMiUWFxMoGRFCNCobHBB1LR8BUzYnKSFlPhgrLxF0OTotL/xAAbAQACAwEBAQAAAAAAAAAAAAACAwEEBQAGB//EADARAAICAQMCBAUEAgMBAAAAAAABAhEDBBIhMUETIlFhBXGBkaEjMkKxFcFS0fAU/9oADAMBAAIRAxEAPwDF6K7TT5t12mvqBg2RyKSKfKUJSuOsYIoSKfKUBWoCsZIoSKc0mfSuK0C5DuhkihIp0ihIoWgkxs0hFOEUMUDQSYEUNHFJFA0GmARSUZFJS2grArqKKQ0DRINJSmupbQQNJREUkUpokSupaSKWyRK6lpKFnCV1LXUDQQNIRRUlA0cARSaKM10UlwTJs1emk0U6RSRXrjFsZKUJSnopKgkYK0BWpBSonMmK2nYGCBvQZMmyDk+ysKPLoYscQGd1H4CB74z+YIp1lrP8muEXlA/Fg+2/7VpSlUPhmqepxOT6pssZ4eHKiOVoCKkFaArWi0KTGSKGKdK0JFA0GmNEUJFOkUBFLaDTAIpCKOKSKBoOxuKSKcihIoKCTAikijikpbQVgUhFERSUpokGKQ0VJFLaCs6hpTXUtokSupaShOOpCKWuoGiQa6lNdQ0SbEikIoiKSK9OYgBFDFOxQXGCgkkADJJ2FQ2krZI2RVN2m4jTbC/zHPsM/rH0q14bjUuCUM7/AJHr5bg/Osx2gv6rxjZYT5jJ/Osb4pqorSvY/wB3Bb02N+Jz2IHDXtDq38pB/rW1K9RWGitlyi9rsIfIQfcY/YVnfActSlj+pY1keFIcK02y1JK02Vr1VmemRitAVqSVptloGGmMMKCKeK0BWgDTGzQxThFCRQsNMbIpIpyhIpbQaY2aQijIpIoGgrANCaMikiltBJgV1LXUthAmkpaSlsJCV1dXUtkiV0UtJQskSlrq6ho42zJQFakslDorfUjEI8UxxVjUsSBkbiRv5damMlCeGLAgNpiOk+frWd8YybNFkl7FnSq8sUUHC29FwsNM6W+FdI/0g9Jqlucsud2JVtRuGcY2GfQT1rYcPyy2EBuksCcS2gCY8mznrPWjPAWNKvHhMQdRAiSARJGTjEwcfP5v/kG8ccb5Sf5N9YOWzCPwxVWDYIZRHyO0b71adn7xXwMCIaciPiXTsfUD61pG5YhUFHeNwZBHU/iE7nOar+P5ToXUpVjKZ06T5jI32iIq1pPiKxZVJeoOTT7o0SbNzUoPnP6kUTLTXLki0oO4mfeTT5r6XgyeJijP1SPPTW2TQyVoCtSCKBhTiEyMyU2VqSy02y0DGJkcihK08y0OigaDTGYoSKcuGCPXFIR9aR4i3NejoYhoikinCKAiiZKYBFDFOGhIpbQaYBoaM0JFKkGmDSURpIpYQNdSmkNAyRK6urqBkiV011LQknoJWhK08RXaK2FIxaI5t0qSAf76NTho1tAo8zsdjH4W3rG+PZK0GS/b+0XNGv1olTx4PcqAk5TcSD4lnAzgSflTfFFvsloaFJi1IwfxLPgEQBk+mmpvF37dpE1qGkkCVDE/MifzHSpXHcVbWzbdklX0iCo/F8MjpEivmMJ0o0v5HpKu/kZ53I4A+ArKk4UhQS+2TIOdvWmrJI4ONUsGOckH7xl+mDV2blluHFyAttiDgEYMR8MZ+VMX7KNZlCdBYR4ifPOSevtmdqcsiapr+R23n6DFtABiP786WKNUgf3702zZ+X9a+t6OSjpsfyX9HlstvJL5nUJFGabL/wB/37Grbkl1FUIwpphTzU2aFyCQyVoSKdK0JFA5BpkTiEJIjp4unSPMimm/zdsad+m5I/SpJuAE6ojK5YDIz5zuQIiDNQWuAuGxiPL2wfrt/wCa8xk1iWeVf8o/gvxhcV8iSwoCKeIoCK9DuRWQ0RQmniPCf9w/Rv6flTRFL33YxAGkNFQmgbCTBIpDRUhoLCBpKU0hoGEhIpKWkpbCErooxZJBI2WJPlJgfP8ApW0/wXg/5T9WrMz/ABCGGe2rHwwuasy1ntXeH4weuUU/mADUtO2j/iFs+2pfL1NZ+5wwDEZ9PaQKJOVs8wdvMEfTFZq12aP82d4EZfxNFY7UyQNBORgNOZ6Ss5/erxuNhcyJUzIMfDEE+ckSKxnCWzZU3MalIZcyMRFajjeYK6q6xGnUpP0ONsHz6/Wi1GqlqdHkjOV9P7BWFY8sWkPvwSX2GtnHdsJCa8gj4ZUeE9ZGZ9qDnCMlm2ouatDrJh1OkH8U+ke+af4HmiiyRjCeUwfiMRtHi2qrPM9ZOW3JlRhhjTBMDfG3WvL44z3eyNF1XzC4jim+y21JVj92WYspkgjXJbB2OZ396BQ7cMqKBq1BjsAviO4X9vOpPEM1u0LgyNRQz65P/tz7fVpb0q3hABLGCADEruJ3yR+9NVNWl3sHuFYuzuIkTHX8qFhn3/qTT/MeGCuQJyM53gxttOBt6VCtN/e2AOnl1iveaDVuenx7v/VwY+bClkk0SCMTUcYOfOnu9xB/vzqKpzvBx7H8/X++mjlzxuNFeGN8pkmgNOTQNVzfaK9UAaGiNAwpU58BIYbjrP2cW4+8NxyxYrpC6lTdc6pkyCMDY71F5lxKHumtkg6Qr4xIJmIyRp09BVuvIkze1AAXGg+JsDS+Fcgk7DylgNyKqeZ8Ev8AmdHcwfhO7KQMxBif/mvBOScvqayaHtMSAQQrESCCDB6Eb0hFRuVzpYbw3T2HlvVlZ4B3mAYCl50nYHO3sfpFeqw6mMcEZTfYpSj5miKR4f8A1KflpcfuKZIqVdcLbIIMnIO2Do3O2BBifxdKaFucyv1J/QGl4NXBynclVhNUhgigJqStidpJ6QvXPmR5H6VGuoQTuM0x6vG3SYcI2NqaKaEiuQ1GLMmqGyjQtCaPTgmRA3yB5+Z9KjHihMDPtn9Kiepxw6shRbHTQu0AnyFFatXG/wDtOABM6WiPcipPAcKHZNXwO4QkeUrqj5MPrVbLrcaxucX0GQxtyokcv4aeFumfE9rXHkEuoo/IsasP8WPlVjzTg5dikKpstbCxsEts2Pkgisp3leY8TxfO+5pbdnBDVz/Md/OjHFvPxH8qA8MTMMvzMfr1qZwnLl0/eMk42fOWAMwY2JpkpRXUrxjJ9Dl1NYPWMCBn8PlvvTPB3mVdJmM4ODBzHtOasRbVbXhBgsOsgZ6nrgVX8RuPn+tLhK7XYOaqixbiFFtQRkg+e5EZzEzB+vzXgm0CViVMySczHkDjc1C1+ETvHl5n+/rQ2mJIHiPXHmPT++lDs4IsueKPewkkiQSowBGRkofp/wDNMfYkBRcjQNSgsDJBzqJCjzwACahu8Zk+RHWOm58hEf2AV5AEnJAAj1ETnAyf/M0Cg0qXQhsvr/G2yVhlLlZHw6iZaMKckzmor3NKAnYZJ39cx1zvVLx6CVPQrPrud/n+lNfa2I0liQfM7RWvp9V4eJQ9EIlC5WXP2gGIIMnE9JP6noP6UQvW4EuAOkuP7I/vzqjeyzYVWPspM+e1IvBQ3i3HSNj1mdyKKOta5aTOeO+EWPE85gAWhPmWG3sPz+lMcBzs6271sRjAABGYj1/Wn+De0slkZzBjxACfU5Pr6/nVc3KmPiBOZPwmN87epigXxHLvtukvsT/8m5cIsP8AqJM+Fse39cUzc7Q6vCtvfGW88DYY+tQX5Wwn9wR/eRR8BwZDSwjSevz/ADmKZP4nmlF+YB6NQ6om3eYBWGsHSQRoMsBOgncmcqBvQ8bxgJa34SJBw3hB0gHTM5JEz7+Zqfe5Jru2rbkDUwkhgSFLaWj1x67Ctbw38KuHFw6nuMOqnSPLIZIiJFY8tTjh+/qWIaaU+YnnfD8cXIUhiJ1MV1MwHVoG8f2a1PZzn3Dm6lrSbbBNK3LmkAuGLLOowvxMACYJMGrx+yHDcMov8K93VrNshnWB4gGBGkTkdcYqj7UctJa2WGogMm4kgEEk4OYP71y1Ucj2roTLRvbbD5nzvhggtd3baN3RipGEEEAGYAzGDsI6weW86sqrgWdcHUJuQNImBgSTsceRHXFc/J40yCgZQyzBkGB0A9T8op9eWLaUyxJfCHTGQAVmSYgsp601TiuhXel4plvb5wy94VsWR3TAMCGJl/wiTspBMep2qBx/EPeZQ621JQuCFK+EnX9TJHz9ab5fx6r3pdWYXWRtKQcqCW+KAPiwfU1YNzZG0Hu3tughSdLDTBxO4EmY369Mw8s4vgSsex8Iz/dGJ9Y264/r+tSOVgd6oZQwJggrI+eMe9de4gQ4zJaQIPp128/pU7kd4qHI2Y218wZJj6+tXo5/0nfUsRjbRNs2yGIThVCAOBdW3gxIMN7iKbtW7+rw6A0MF0sIAwROrA29s1O7OcAzBrmtSFGkgsAfEpUaU1eKIzHntXcNfUXEkMJJEtMZBHtVFNOx7RV3Ltw6rd50YMmoBGVgsEnOkROAcedQ+DskcNbI+Fbxn/dJn2xbWpHEKneIO7KEq6iGBjwEZCj5ZztQcJYJ4NyDtdML1OvII9h+tDk4jwHi5majmtoLeQrJVdSN6s4K7efi6bRWD+zt5ivReYsEHDsudT23fHqjD2Ag1C/6WHr+dVcM/KW5x5MH3mAD08/UyaINnEYz7VP4LlPfiAQPGESbgUFnKqInoJJJMCOuDVm3IbnDO4KupVNXidNGliFDbgZkRVqWWK47lOMGypW4e4AAwGk+/SPln6VFKGfhH9/Kr7mNgLZLFSDqGkEmVEsPmxIJJnfHSqpvhk9RP5kftQQn3GThzyDw6A4IUbGWIX0AknGc/WnvsgCyHQEEjTqZnEE+SxGBn1HrDVu3IbpGkfr+9P2UPfEZM6t8dTEz1rmwVjT5GbXD6lLSAfIkznc52yaX7OYnETkj9DjbbeutkwcdD6+VP2uHJtloMYz+HaYPkYnO1cmwnCKRX8QuogGIAIGegYkz65/Slt2SMAxO37H3iaG0gMTMkmBmZkgCnjw8EGDEAGRA1CA3XzmndqE7USJYz4vqT69D7j6VHRiGMZlsx18QPT1H6VOtcPqBzGP6j9/09KignUYWRqMHGTqX94HzpUJJhtU6GLpk5nYDPsI+UU/ZJ04WcNnUo6AHG+B/XYUzeBkSI8K/SAAfnFS+H4dygKqCBrg64IwA2NWMHyzM5ipk0WcceBeIuNBlCJz8QI+OcR64+ZPUU7wtkvfh/DIEkkH8BgzsZgfWg4m1cUNqQLuT4ifxKP5swQB9fM05wFsm9DR0yCYiH9z0pcmtrojKvKXFjggLiHWTpuJExtrnEMeo2rWcTzFrbOO7M6bpxqk6SYHWJAn6VmlsLIKgnSVM+InB8ioGTFarild3uHwr4bgVSxVpgaWggahIOx61mZnuaGabhMorvHKbVxFLKouqx6zJOR1IkSD5MKqO0XiKNc1KrEmcEzoXI9Om3SrG5yt3ttrhoMELMgqzklgPQ/F0E+YiJzDlFwFIUuxJ0zCyCjNMnw7Qd+nvTobYyuyZW4lJymzqfSnjY2yCGzAlRjGP2mp3FsS9tWhQzbEkgzp6gEzuJ6wKlcFy64xUvbZUi6iuhEh1GcqOkRnfOcEg7PDKVDgG4O8YOSTKrrWCAIOwGdpbpNPlkTlYlR4opGt6XZWAbS7gxE9ZIx1gfIdKubHBqbYYC0ZwVcw8jf5UfB8qtPeJaRZa7bGomGgnxkEjcah0g1qO0nIV4UfcovEJJklDrXEjxiFfI2AEYqZZLSaEZI06M1wvLA1wjwr93qxLKSGyF0gx8YJ9APOmLFlle8EYSCCCRI+JpAEdRtI6ijHDFLlo3EAUpcYk6lURp1A/yupiQdpHpTK2SvEaUQ+JTAMnWCG0kJgwVDASfPziptgRW1kfhrdy34tAEEsPCh8JX4pGQDuD1g1WX+NbWpZ59M4MH6itJx/BcQCqnWQ9szpttGNUh5TxMNZ8XTp0qst9kbly1durGi0SC2+toJ0pAkmI3H4htTYzS5YXD6DPDXWLWvvSAXyCXhxrhohYOfM7ip/IOTXb9q7bs22uOulvDGPAoG5AiVbM+VS+S9nmulGezeZA0hrdu4ygyGBXRsIJ6kSDvWu7LcuFjiGNtmS3dumwpZYfvELOA6sMCJEiPERtQZJ3xQMJbZcFVzThGtcArODrZFRl20kAg+8FanfZU/nf61d8/wCVKWe33iMzAju48Woidzietecf4vc8h/yFU8dpNP1L29S5sqeTcEhRmNyCjKwWJWIHiGZLAyIj0kaqvOHuG/fW85Jt2wgyJ1MrSNSE6tIgg7ZWq3gOyNy7xIsoJfwnwkEKpGoksuIGMzuQBJrWcs7CizxTWTd7w6Z0lBnBBIZukmemRGadnmqb7g4+KTKPtBwCfZjdZcvdfIydRZoMYxGvGMxWYVdsbDfqYPp6nzr0ntb2aCcNbsrcUN3gMOTJhXJPhXOWj51599huG6qIDcOqF0SdROYE56fkTUaeTeMOcVJ7kibzXkp4bu5g97atXDt4SZDQZP4gdo6VBRA94jIYFoIIgHVCkSOh6HeOk1ccw4m/xV6334W3oCIzsGTu1lSS87HMQcdAKqLnP+6N21bW3BZlZmWWcamjUQYIydonFOhufuxc1t4fB3BcBce3dbS0WwMAEy2YBHkBLeUCptvh732WRat93GnWYLDDywK5BgFdt1I9CXIbLaUILMG1G7bVlBVZ0+EuYDFQd499qpbt58gNglhHXO8+vrTObpC2+LZHsArHSCfFjoT59Pep93gih0s06Qs9I8K4zBMADbBjHnTXCy5ta5gu0eKfDqlsEmMkiTv9a2fKOzXDcwu3GS6qKjDwqUTWHjQAT8MREQxlo9iyy2qwIUQeznJBeuqmCCyAnWFIBJmAcMdIY/I5NO9pOSxevXLSkWxc6LIVmhiDsRDKcR+HFbS7/Dm3aRu7a4vgJcajlQNi2oT+fpUbkfJrZtI4Vh4e8YxcdpmVnMLOgxjy3rKefm1ZY45kZ6z/AAt4m7aFzVayqFVDS2kqCsgDeMfKpHIf4c8VdtA27lpUIOWzMtDxEifD8seeL3mHaKyi3Dc4e8neWwqu9kqC4FyApCGSSw6DAJxAnOcp/iVc4Oz3dlEcHILK4jwgbEjOB1IxvVuL3c9iMbyu1FFN2r5Re4a+1i5cRzALFQo3IY+q5j/4qFy6EvWmbxhlDFdI/murAHykbb1Y867WXeK1NetKdWkFxbKgARpGoeo6k/FHlVtyDjvsd4XUW67m3p0m14GUuzY7ticTEHfT0mKJzSVMfLDmmqSt+xoOylxDcKNaZA66R90R4SASGIHpIb+uLzm3LrSqzRcZFW47MU8GRrJ1AZK6TkGZ8yawl3mrXn+/5lxVjIYW4K6TtgoFVQOkjzq64bg+GdWV+Nu3gEZS7Pd8TbfhcBgMqR1Ee9U8ixxW5srrDmjKmun1Kbge0nDLaa22tBcV5IEmHc3FgxmcDOfFnapHE804Z71nXeKwiEa1K2o0Og1Nb1FWAIzBGOgq5sfwy4d0DLDPJ1AvdCZA0xBJBG/zqXf/AIaWH0eEELbCkk3ZBBMlYYeZ3M0t5MTdpsK0lTfJT8ffThuG0pxVhipLr993t3LEYBIVpDGTAwZiay/CdoEFjildmY3k8IEEF51HWxhoBzAkE9Irc8b2F4Phy5ZVNvQzKhDMwOkiZLxv8iY2qj5n2Ae9cCobFm2ojDKCWAZiTAkTmBkCKdjz4nKkMhFNeZ8fbko+RdordoopW3pZvGWVndJIDMqgEEqEEA/zDBjG0sfxCshbShlIRAG0W7jSdAHidwpJBMyASD51QP2D4ZdKniSzZLsugKCBkKXIyCPmPlQWTwFlQDbN2Jlj4XYnP4cIshcgTAboTJvJj/iC8Tk7aKtOdK/FW3Wx3xtltKQfGGMpI0GSpmJHUYECp/MuO4q3cL207pgq2iDB0RGgRo0hsTIjc5pocZN239lTuoOkKG1sZDrMv4s6yI8zMTk3F3lJZnR70FpLgXxbhtlBQqJKnVqicHpXSzcnLTxXLKDlfae+z2++IZUaZNrUGcqy2wxn/VgziBgxFazj+NVbMFS3eKX8EoLhIJJBZ8AKoDL/AKiBNZ6/2cPCW7jM9p1m2xCuC2HlSDp/3SsiceVXKcBNoPfN/vR4gxChQNKsp1HTIWF2aRJIFRNxlTTOkox6IY5f2pFq3bVrAVTA1d2rZgjMMWYDVg7kOeu8j/rQNbAc3AyM92yVa2o1OzG2XCnUSF1ejS0iSKicPaVjYc5NwIHaAwUGRrXA05UNgz4gfOaPj+U2iUW2NU2wQRMrliATs2f28qJcdeLKampcHrnNms3lvoL5s3nRDqXUGGgjKlfj6AgTvHWvMv8Aoof95vpVhy7mS37um+TD2fFoZ1AKy5gqQdWj6mKuP+leTf8AdP8A+X/xRLKn1XIW1RPPeznaPieDLmw4tB4kECDBJEBgdpI/81p+z/aO7e463cvvrLAoNOWSTIUAdPl5Vl+F7PX+IPgRmaPERnqSZ8hEAf7atOzXI3XiUBIQl48U9I6xPWKDNOLi1Ztw0+2DUoK/nyejc541br90UuaSGDklLYKlS2NeSPADMbCvKb5uJdVBd0p3p0tBZAygjUAAZgHoDvW2vKq8aDccDS8KUB0o2ldM6jsvwxBGCYNZntTbB45FC6fvQDJBYatPlgCQTER6ZNV8D5orq8WNquGk/wAmjt9nrd1ZXirnEhge9Fu8qJp3tkgRIQ/EInxCBisDd7MX7rMbdrUoYjWCDM5EtOTBHrVyvM2uXj3LqoBDagRklLSsABGxU09yHtCOCvi4t3vBpZTbDFASRAO+kmfMVZxSyRfIqWPdj3pbihfsfxSKxey42UYnMgwAMzAPSh5p2T4uyqvetNb1HSuCBME7bL/XpW3/APqRxFh5fuL5uCSFdyUXcCFlQSI/EfYbGD2j/iZ9oQ2HtlFJg6Lw26hhoz9TGPKrcZSZW8OXDcaXzMDwqMpBAzJPkPCx67YINDY4C6zA27bFh4hpyRpzqEZERM1ZctvWg1o+JwrnvQygCDdMR4vFKxOBBn3r0Ps0tkk/ZrREtqIW5rOIgEwDpG4HnkzQZc8oXUbDWPFtdt/6Mz2ZXj+IMguUkB3uXG0ecGQSxg7CTmYrc3eIscOFLX7qrbhVkDTpOrEQzEGSJgYUYxUDn/HtbKItxDdBANuzIIJkarjg6EJ1GdRXc4xUq5yS5dFtbrm5MmJDKCACAJGRv7+VUcsZTabVL0DxbZdJGTPbC6t29pQ3LTahbljHx/dmDBZYgkEdTPWu4rtHxFtJQ8NbUSALItAmGwQN5I6DJ61b8b2DJYnvXXyAVQB5YET+tVl3sEzn/NEDdnBAB2GxOSf38qZ+jFeho4sSXmck/mUXMO0vEXk0XLty4k/CW8P060zw/PLsGLl6Y8MO2/rnbp8+sQbvhOx6Wmb7bqUfCiI41uSMMv8ApAIPqYHnV7w3Z/hOFcXbRF11IKKXGn8UGDkMsTnr510suKqSssz1EYOlX0X+yh5dy6/cuXLRsuLigEreuaVmZGrWPjcwB0mTsSBf8o4O4trXfTuBIC22xcYqyi5HhMAkFRMTJjAmoXFdqbi3rdwtAtGVQlmtnwsBrM5PiJEnFUvM+eC82s3C9w7y2qfKFAGkegwPSu8B5VyqM+WonfL4Nbxn8UrFm4yAXAFlZUSDExBJg9M+9Qk/iy7INOHJ2I8JEnrjJxJnfptWUvM7RDYxOrcefUg0f2VAQTBYbeAfqDnrRR0GGC6Fa+bSVfI0N/tlcuQWRNQ6jWDuCJl4bI2z+tZxeR3L1xnYlmczOjJJMzvkb/l8rDlXLnvn7tJg5bZFgSZOwx51v+V8usWWX+ZQAbvRTpBJA/DvHmMmlTlDBxBcsddq/wCil7PcoSyly1ftgtcQkMYUhVZREGSJJBnJMVVv2bJuqiMYYgbjUAcTgf3B86veI58F4gXGYltQ8tQXSVEg+nijzx0mmOZMlq6Li3AzMuwUpAcETEyYB+sbdKe6e6x+OMvTr0MzZtql5U3VXMGdBYKZUyrErI+laCzxNyybneILl6ECAtq7kZNuAYIZTureS+ZnLi6jMxYtOk6Yg5ADeIEQJAMRgmp3LObA3W1MwVlDFiqs0TLFhMdRgfzb+dupdURlSi6ZN7XWOL0OxClNGlgzIzAgeKCsCJ29KPmIL2nuBrSJba9pRohQ6lbS/wD6bExsBVjd53Zv2u5Z1KtrUHSwZYDd0GLHAboMxMeQrMo6Dgh3zIoYDQJ1FiA0G4v4RmAYJBP/ACKF1TXcyNdJ8D3Z647Wb7vZRmtMEUE6Cnw74kjUSsFhMRsKmc24Bk4iLXdq7WHJtagJEjUwcxOZIHQA/Ou5BwJu8OPFc0mXgO4BORjoT4ckfze9OIXPEWrwj7q29tlY+LPv7j/iKsSa3NGXdT6lTY43UF7wEZKXBk52MxgnECcehq3/AMSX/uj/AIP/APxWcs6pbUIJnr1H656+lDD+dLlGzSjNHvx5cLbqtpTbVjnRAEgEicyxxUO72cvNde47IBqOiFkldGkEiI1zn3rzLg+0l/vAyXWLzIkzB0ldm8MwSIPnitnZ7Y8QqLqu2C7Y0aJcepCtEeoqtKMIXuX2Lix5G/KyQ3YywWdGS47BBcLM5BGokRCn/Qx3615f2j49rty2ludKB9IXOjxHuxq+Jm8Mz07z3rUc17U8VruXEfQz6bbFbYB0KCw06idOXOayzOWBZcOsl1j4h1cRserKP9wxIV+KFPcvyWYaXNki93S+pT8v5UxBOnInMFjPkAATvifepPMez/E2lDXbL21bVGqATpALSDkYIxFJc4p+hgeSgL+SgTT3+K3TaW0SSi6tIOIDadQB3jw7bZNW90nyy29JlhBQi+O6IPC8oZzmVUCSYzEEyBidj1q74vk6hUQLBadLOwbAC/EoBA3Y+Eg+tQzzV1BgDKqp3Pwz09Z60A5w5K6jq0nE7wSJ29ARHrSX4snfYGWmcYu1yN8u4Ud2jANLG4xbOnwssRO5XJMExrE1pONsW7lwsiQ5YCFYklSdStqJ+Ij1xjbFVPKOGc2kOpTbVr6KuRpJKlicfiEQPIHFXfL+OtJxwdAwAtOGYtnW0GQLa+E6iEkz8XTaolNXL1Mhpraq6lZ2j4W8lpzoAS2E1aDKguRnoSJDAmIBAztT/C8phi3ckAN0t6I3jVA6/wB9Klc5a9ZPe3UUi5pH3LBlAUBFlWVNW0SZMg7QKk8s7d2kabj3FPXUjAke9uV/PFC1Jw8v4Ix4VFdfuWPL7X3rJL+C2p0DiCoBJOW0vqwsYUehK1W8Nxz8MGt94t1dRYah4gS0mIM9I69fWne0/b+3cUCzpuM3hVBD487mCS3+kbDzJJGFujUxNw6mP82I9gdt9hU4sflSmv8Ast4cE8zdSSNRx3avW5yNSiANIIQECR8M5gTBHTyqmvdoLpf4Rp8yCPy1Gq92VR/Qij5apuNLsEtrGtidIE/CAdgW2E4G52qxFKK4XBanpsOJpZJNv26D93mcmTHTAJG31iis8zS48d1LHGo6TAAgkyJgAflVty7sHdxf0/dyNBuyBqJEFjbnWo3DIYOMrWp4zstw3DQeLYXnbws58E7Eaio8SyIlycRPkAy544+pUbjOVY41+TJcLyC7cP3dp7gOkro1QwYjSQZBWZHxR+VbrgeynD2rM8VJddTMC/3ZhZwAdZTMSxk6ZwDUfjOf2OGtd1aIIIznCAadOepBIM/2KHmvaC6T94QqyjL4gRESPcT+9U5aieR8cDIae15nSLHknFXrBugDQhd7ioGhQGEAAGNhsIBxtV/yzmbdyXPdlUOplYSx6CAcnpjzIArAjnAfTJdmLCYnTAx863vB8PZNoO6d2ltNTgsyl4kMRkDGI/aqk1LdukHk2KNIo+O5UtwNcIVVZ5ZdKwBqYkyDJPj3/wBIire9yq3xFpja4cgaVhtZOl86yQSZJ/OQaDubN26ou5YBikN3dxEAUhScFYB1Yjdt5rTcj4Y91b7u5tKuQgnqV1bZgjMdfU1Lb4XUTLO4U12PPb3ZsWrbMqlmAkvMjYhQrTmZon5TbTh76ILgNxbRUGNJ0jvGa27GSpCsCIJEDJrZdsOWlbFx18OkZIJ8QJHxIfCTMZGcConH2AycOtzTp8IU6g4HgC4AyPUmM06GRx/cdPP4lSPP+RcqvsxwCGEE6ZJHSfbf5VL5h2RS8FVXZe7TSoPiAzt5iTJI8yfavSuD4dbYGm0z6sz4dPrGk58tzUTj+RhwTbDKf5WBGf8AS4HrsceooVqGp30CcsMm90evc8r4YcVwaLa0AhdRDZKtJxBnwx/L+s0w3NLhfUqw3WMHr02NaTtBy28ZtBSLjsoVdmJ1jTg4YTENtms1zCy/D317wANrGpQykz+L4T71dU9/PcztXpYY5Xj5VWQGvXP1x08zimPvPL9f61dcx5rYF3RHQEsAxEnO49M7VI+we30FNT9UUHKkih4LmV1bga1IYfizjBHQE7eQ+laLk3bDuH7viHDoxbUNIRrZkTA898GZj5VF/h/bDG65AJBAE9PAxP7VoPtNs8LxKGNTLxbxCmJe4FIJzOPy9KrZsyjkcNvSvyX8bllk6bVKyz/xbhXtK+nwXEVidKKiyseK4SZIIIwBkRiJrKrznhFug93duquS6t3YUATKTDOf+K75NBzi1Za6qi1b/wA/hUYAaVZdBDggCTJAkzXcb2bsrxJUKUVhcbSGIAhkVQDvGTv50byw4b9LLsXqEnCEqXF/M0x4XhrlrXw2jQwk6RBHnI3Ht09qynM+XaT4R8qk2uTNYBuWWb/lOQAcjEjJqi43mD3kcuSBqKhBhcR5bnffHtQ42pu4svaX4jkxXjmraGmuSwRAXY4CoCTPyojyxlBN77vyUET6yBJ+laHstxXD2mvPfICC3bBGuBDXArEwJgAk6Vy23ocv2l50Lt+4yqgAAVdJlSo2g7bHeKsx3SltiuPURqtXOcrm6S7C/wCIhbXdqqgh2JcTqIyACT0XMf7jTnC83ZWkvnTpnc7EjeOoH0qj4jiCYB6ifrn+/egTifWrXgJmS89luvaG81k2nYkShkkkwo0qufKZ+XtUe3f1PDSAZz0MARGMmd/SoouSCfYf357Ug3yMUfhxXRAeLKqslcNdI461qYPpdRqGzCZBHpB2rWcSofviIwu3jn4D/KwHTYg7VkLAVArR4pn2g4irrgO0cWXQ2wxZNKudwwYMrTvqWCN/3mpnxyk1KPbj8lzT5FBNS78npx7BcN9uW2qd4lzhTc+8cnQwu211AqAx8JiCc+dWtzszwHA2AQI0XVbW/iYGVLaRECVESBMYnFebdl+2r8Pe75oYi2yZkmGdGMRkkAYDEe9Ru0nbO9xTtAKoAQROox0LRAHntv1NLkpyW1dQlB7lubo9A7S/xBtPYe2Sc6l8LAagVK77iJ6elYXn/au7xACsZtwqkAgmVEeI77n2xWacsd/xR06+f70/IAgHagWCuZO2aGkwqd1wl9zmvF2gg6VkwBud6C6738DL6cD0HT6UoEmn4p1KPKLH+NeS6kWHAratNbgi6hUh17wmHYYKgADcj5gjyravzO9c4O8LtslbaNbGm4AFuMkLrUgEmTOBAB26150lsCYETvj6U9xPNblvh7gDEB2WSC2qSZIkHAIUz5xFV5Yt8l6is+gnhxubapHp/NrN2QRb0sLbCGuFyxbQFwiwCNUiCfIxUjld24js91HRSFIlHCtpCrBdNQWI1DOfF8vOeG7SXms2mL6tKlTJYtIcHS87j4WH0ncVpeQ9up4i2bj/AASqo0nDnSCHnBAEQRtuZ3VPBXBnuM1j3vozUdpePTieEcWmbwmGXS0iT16dPUeW1VXNOZ92eEBUqFfhipkbNctTAB8vOu4TtE/EcQ2kolu45VUk6mTubhlgSDi4g2EZNZ3tNx9o8Da0IyNae0NdzPj1KG8EspTZl2+EiDmlRwOWRWyrHOo3Gj0ZuN1QysLbFyC2nwtDaSW3XziRnGRRtzdLNp7lxz4V1G4mbbAAmdAPhJE+nrXlfOO0KXLoK33cpKBAoW2ikaXFtjkyYiRkfKJHL+2dyxZRVUhTm2ujPdySuliSYEHoZD+US9Ysqjuv2aB3wl0NZzDtfa4tLYtw5F0fFbYDfEEiNWOh3I+WP7R8lQ8US76AUVhCnceHfAJ8zNFw3BvdtXLpRWR2Itarb6D4YBtlvCjhhHvqMxNPdp+zhZbV6yt3v1Cju+6UW3CjUxCzIGT4QSABjFRHAsTXNWNjng1sruZfm/ANZJHeMAy5Hw6gCQJHUVX/AGk/zNQ8y5w90gMmUwTpgzgHUdyJAOTgkxvTMny/OtCEGo+YTNwb8qL/ALMcJxNhntdyC5IlDcAaGXBkSsQJyRuDkVajiO6W5w91Wt3W7xW0gXDLMWAXQ41YYDy84qPy3j34awz2GKOSE1bkKLjoAC0wNKqMeVUvOOIa9zC2LhMaFEKdHv8ABG8D3ikPAss5SfsyjDNKD47ot1ujiLxFphrtvbdy9xUlgjhVthgCWzsZ2O2JkcTduNdU925IDn7v7wnx22M6JHoZ/KqTmNocNxPFJY8A0WzM6nBNvWSLjS6yxJwavO0nJrQvIQsE2mYkMwlg1oA4O/iP1qMuOEJRXsx0dZkTu/csuB4v7oghlg7FdJ2ESBWBuX/8wD/uXT+RA/UVadquHFq4nds4m3k945Jh3UZLTsAPlWctsdJ/9f6rRYdKsbcr60Nx5nKbm+41x/EHUQCYMYzmDNQmuH9v2pziG8dN3961IqkJnJydsl8SBCettf8A2rUbRO1P3z4bf+wU9YtCNqhOkCMIkVIsGWA6fnG5oD19q0fZrhUPAca5UF1tnS0eJfh2O43P1peSW1WMgvNRWaLdu5DhnQYEMAScfiiDB9KlsVuPKqFk++2PT32ouz3DKw8QmZBnyjFVaXCCsGq0lubXdGi4+HFPs+SzvcJoYmMRGPXAoEGkZEnc7b/3iplxyUtqTjxt8xpA+gZvqagXDmlwtrk2NLjUE8n2CkeVOrbFBbGRUmK6To1sGNS5YlpACcTgj8iJ+Uz8qlWuE7w+Hw+m4ppFrR8qsiNqqZ8rgrRacFFWiAOzLlfDBaNpAk6j5x+GD7zSHsndYeO28DO09QPwyDvt5A1suDtir/gkFV46mbMvUZ2ouMla9zy08g7pYgqGKYM7G4qzn5+/0qInMG4d7LrEO1xbimCGVTHXGA5Pua1/armlxuK4u2WlLT2dCwIX/J9M/E2871jeYtpcERi+VAIBENOoFTg/Cu/lVyLbfm5PNZdSs0WoxpX0Rq+yHO7vG8Zbcowt2W04Mqi924UMFiAWJ8RG5rIWu0Qt8Tc+7tvGu2VdFKkajkgRqI8QneCc1adhbQXjbZXB+1aZBIle5usQY3E5+VR+C5Zba7fcr4jxd9CdTCVCOwBg5E5qxCoS3LsjOrdPb6oqF1oINpSgcuSq+IK0AqSZhQBjyzG5ouR3U0XxcDEeEIGJIUa5yB+OEjUNqsuUnWgLZIu289fFq1fWB9K138VOQ2OEt224a2LRvAi4VnxQVI3ONzMb4nYUUZ77TQ5Q2uJQ8bz6ze4cWpaygFpQULhEydRZROkAliVnMiKhcj7fXrN9dTK1t7QADRqt6VHwsRII0bSQdXzqu5EJ7wHIgNHqD18/baqPm90i4YgRMQAAJ3gDAGdqGEISbg0Nz9FJcFt2g7Qh+K75QPvLYFwMAxI1HHodIB+cUneWv5h/yP8AWs7xhkr/ALF/erD6/U094I0hKytdT//Z"/>
          <p:cNvSpPr>
            <a:spLocks noChangeAspect="1" noChangeArrowheads="1"/>
          </p:cNvSpPr>
          <p:nvPr/>
        </p:nvSpPr>
        <p:spPr bwMode="auto">
          <a:xfrm>
            <a:off x="0" y="-922338"/>
            <a:ext cx="2371725" cy="1933576"/>
          </a:xfrm>
          <a:prstGeom prst="rect">
            <a:avLst/>
          </a:prstGeom>
          <a:noFill/>
        </p:spPr>
        <p:txBody>
          <a:bodyPr vert="horz" wrap="square" lIns="91440" tIns="45720" rIns="91440" bIns="45720" numCol="1" anchor="t" anchorCtr="0" compatLnSpc="1">
            <a:prstTxWarp prst="textNoShape">
              <a:avLst/>
            </a:prstTxWarp>
          </a:bodyPr>
          <a:lstStyle/>
          <a:p>
            <a:endParaRPr lang="cs-CZ"/>
          </a:p>
        </p:txBody>
      </p:sp>
      <p:sp>
        <p:nvSpPr>
          <p:cNvPr id="1039" name="AutoShape 15" descr="data:image/jpeg;base64,/9j/4AAQSkZJRgABAQAAAQABAAD/2wCEAAkGBhQSEBUUEhQWFRUVFhgXFxcYFRgYFhcYHBcVFxUfGBgXHCYeGBojHBgYHy8gJCcpLC0sFx4xNTAqNScrLCkBCQoKDgwOGg8PGiwkHSQqLCwsLCksLCwpLCwvKikqLCksLCwsLCwsLCwpKSksKSwpLCksLCwsKSwsLCwsLCwsLP/AABEIAMsA+QMBIgACEQEDEQH/xAAbAAABBQEBAAAAAAAAAAAAAAACAQMEBQYAB//EAEEQAAIBAwIDBgMGBAUDAwUAAAECEQADIRIxBAVBBhMiUWFxMoGRFCNCobHBB1LR8BUzYnKSFlPhgrLxF0OTotL/xAAbAQACAwEBAQAAAAAAAAAAAAACAwEEBQAGB//EADARAAICAQMCBAUEAgMBAAAAAAABAhEDBBIhMUETIlFhBXGBkaEjMkKxFcFS0fAU/9oADAMBAAIRAxEAPwDF6K7TT5t12mvqBg2RyKSKfKUJSuOsYIoSKfKUBWoCsZIoSKc0mfSuK0C5DuhkihIp0ihIoWgkxs0hFOEUMUDQSYEUNHFJFA0GmARSUZFJS2grArqKKQ0DRINJSmupbQQNJREUkUpokSupaSKWyRK6lpKFnCV1LXUDQQNIRRUlA0cARSaKM10UlwTJs1emk0U6RSRXrjFsZKUJSnopKgkYK0BWpBSonMmK2nYGCBvQZMmyDk+ysKPLoYscQGd1H4CB74z+YIp1lrP8muEXlA/Fg+2/7VpSlUPhmqepxOT6pssZ4eHKiOVoCKkFaArWi0KTGSKGKdK0JFA0GmNEUJFOkUBFLaDTAIpCKOKSKBoOxuKSKcihIoKCTAikijikpbQVgUhFERSUpokGKQ0VJFLaCs6hpTXUtokSupaShOOpCKWuoGiQa6lNdQ0SbEikIoiKSK9OYgBFDFOxQXGCgkkADJJ2FQ2krZI2RVN2m4jTbC/zHPsM/rH0q14bjUuCUM7/AJHr5bg/Osx2gv6rxjZYT5jJ/Osb4pqorSvY/wB3Bb02N+Jz2IHDXtDq38pB/rW1K9RWGitlyi9rsIfIQfcY/YVnfActSlj+pY1keFIcK02y1JK02Vr1VmemRitAVqSVptloGGmMMKCKeK0BWgDTGzQxThFCRQsNMbIpIpyhIpbQaY2aQijIpIoGgrANCaMikiltBJgV1LXUthAmkpaSlsJCV1dXUtkiV0UtJQskSlrq6ho42zJQFakslDorfUjEI8UxxVjUsSBkbiRv5damMlCeGLAgNpiOk+frWd8YybNFkl7FnSq8sUUHC29FwsNM6W+FdI/0g9Jqlucsud2JVtRuGcY2GfQT1rYcPyy2EBuksCcS2gCY8mznrPWjPAWNKvHhMQdRAiSARJGTjEwcfP5v/kG8ccb5Sf5N9YOWzCPwxVWDYIZRHyO0b71adn7xXwMCIaciPiXTsfUD61pG5YhUFHeNwZBHU/iE7nOar+P5ToXUpVjKZ06T5jI32iIq1pPiKxZVJeoOTT7o0SbNzUoPnP6kUTLTXLki0oO4mfeTT5r6XgyeJijP1SPPTW2TQyVoCtSCKBhTiEyMyU2VqSy02y0DGJkcihK08y0OigaDTGYoSKcuGCPXFIR9aR4i3NejoYhoikinCKAiiZKYBFDFOGhIpbQaYBoaM0JFKkGmDSURpIpYQNdSmkNAyRK6urqBkiV011LQknoJWhK08RXaK2FIxaI5t0qSAf76NTho1tAo8zsdjH4W3rG+PZK0GS/b+0XNGv1olTx4PcqAk5TcSD4lnAzgSflTfFFvsloaFJi1IwfxLPgEQBk+mmpvF37dpE1qGkkCVDE/MifzHSpXHcVbWzbdklX0iCo/F8MjpEivmMJ0o0v5HpKu/kZ53I4A+ArKk4UhQS+2TIOdvWmrJI4ONUsGOckH7xl+mDV2blluHFyAttiDgEYMR8MZ+VMX7KNZlCdBYR4ifPOSevtmdqcsiapr+R23n6DFtABiP786WKNUgf3702zZ+X9a+t6OSjpsfyX9HlstvJL5nUJFGabL/wB/37Grbkl1FUIwpphTzU2aFyCQyVoSKdK0JFA5BpkTiEJIjp4unSPMimm/zdsad+m5I/SpJuAE6ojK5YDIz5zuQIiDNQWuAuGxiPL2wfrt/wCa8xk1iWeVf8o/gvxhcV8iSwoCKeIoCK9DuRWQ0RQmniPCf9w/Rv6flTRFL33YxAGkNFQmgbCTBIpDRUhoLCBpKU0hoGEhIpKWkpbCErooxZJBI2WJPlJgfP8ApW0/wXg/5T9WrMz/ABCGGe2rHwwuasy1ntXeH4weuUU/mADUtO2j/iFs+2pfL1NZ+5wwDEZ9PaQKJOVs8wdvMEfTFZq12aP82d4EZfxNFY7UyQNBORgNOZ6Ss5/erxuNhcyJUzIMfDEE+ckSKxnCWzZU3MalIZcyMRFajjeYK6q6xGnUpP0ONsHz6/Wi1GqlqdHkjOV9P7BWFY8sWkPvwSX2GtnHdsJCa8gj4ZUeE9ZGZ9qDnCMlm2ouatDrJh1OkH8U+ke+af4HmiiyRjCeUwfiMRtHi2qrPM9ZOW3JlRhhjTBMDfG3WvL44z3eyNF1XzC4jim+y21JVj92WYspkgjXJbB2OZ396BQ7cMqKBq1BjsAviO4X9vOpPEM1u0LgyNRQz65P/tz7fVpb0q3hABLGCADEruJ3yR+9NVNWl3sHuFYuzuIkTHX8qFhn3/qTT/MeGCuQJyM53gxttOBt6VCtN/e2AOnl1iveaDVuenx7v/VwY+bClkk0SCMTUcYOfOnu9xB/vzqKpzvBx7H8/X++mjlzxuNFeGN8pkmgNOTQNVzfaK9UAaGiNAwpU58BIYbjrP2cW4+8NxyxYrpC6lTdc6pkyCMDY71F5lxKHumtkg6Qr4xIJmIyRp09BVuvIkze1AAXGg+JsDS+Fcgk7DylgNyKqeZ8Ev8AmdHcwfhO7KQMxBif/mvBOScvqayaHtMSAQQrESCCDB6Eb0hFRuVzpYbw3T2HlvVlZ4B3mAYCl50nYHO3sfpFeqw6mMcEZTfYpSj5miKR4f8A1KflpcfuKZIqVdcLbIIMnIO2Do3O2BBifxdKaFucyv1J/QGl4NXBynclVhNUhgigJqStidpJ6QvXPmR5H6VGuoQTuM0x6vG3SYcI2NqaKaEiuQ1GLMmqGyjQtCaPTgmRA3yB5+Z9KjHihMDPtn9Kiepxw6shRbHTQu0AnyFFatXG/wDtOABM6WiPcipPAcKHZNXwO4QkeUrqj5MPrVbLrcaxucX0GQxtyokcv4aeFumfE9rXHkEuoo/IsasP8WPlVjzTg5dikKpstbCxsEts2Pkgisp3leY8TxfO+5pbdnBDVz/Md/OjHFvPxH8qA8MTMMvzMfr1qZwnLl0/eMk42fOWAMwY2JpkpRXUrxjJ9Dl1NYPWMCBn8PlvvTPB3mVdJmM4ODBzHtOasRbVbXhBgsOsgZ6nrgVX8RuPn+tLhK7XYOaqixbiFFtQRkg+e5EZzEzB+vzXgm0CViVMySczHkDjc1C1+ETvHl5n+/rQ2mJIHiPXHmPT++lDs4IsueKPewkkiQSowBGRkofp/wDNMfYkBRcjQNSgsDJBzqJCjzwACahu8Zk+RHWOm58hEf2AV5AEnJAAj1ETnAyf/M0Cg0qXQhsvr/G2yVhlLlZHw6iZaMKckzmor3NKAnYZJ39cx1zvVLx6CVPQrPrud/n+lNfa2I0liQfM7RWvp9V4eJQ9EIlC5WXP2gGIIMnE9JP6noP6UQvW4EuAOkuP7I/vzqjeyzYVWPspM+e1IvBQ3i3HSNj1mdyKKOta5aTOeO+EWPE85gAWhPmWG3sPz+lMcBzs6271sRjAABGYj1/Wn+De0slkZzBjxACfU5Pr6/nVc3KmPiBOZPwmN87epigXxHLvtukvsT/8m5cIsP8AqJM+Fse39cUzc7Q6vCtvfGW88DYY+tQX5Wwn9wR/eRR8BwZDSwjSevz/ADmKZP4nmlF+YB6NQ6om3eYBWGsHSQRoMsBOgncmcqBvQ8bxgJa34SJBw3hB0gHTM5JEz7+Zqfe5Jru2rbkDUwkhgSFLaWj1x67Ctbw38KuHFw6nuMOqnSPLIZIiJFY8tTjh+/qWIaaU+YnnfD8cXIUhiJ1MV1MwHVoG8f2a1PZzn3Dm6lrSbbBNK3LmkAuGLLOowvxMACYJMGrx+yHDcMov8K93VrNshnWB4gGBGkTkdcYqj7UctJa2WGogMm4kgEEk4OYP71y1Ucj2roTLRvbbD5nzvhggtd3baN3RipGEEEAGYAzGDsI6weW86sqrgWdcHUJuQNImBgSTsceRHXFc/J40yCgZQyzBkGB0A9T8op9eWLaUyxJfCHTGQAVmSYgsp601TiuhXel4plvb5wy94VsWR3TAMCGJl/wiTspBMep2qBx/EPeZQ621JQuCFK+EnX9TJHz9ab5fx6r3pdWYXWRtKQcqCW+KAPiwfU1YNzZG0Hu3tughSdLDTBxO4EmY369Mw8s4vgSsex8Iz/dGJ9Y264/r+tSOVgd6oZQwJggrI+eMe9de4gQ4zJaQIPp128/pU7kd4qHI2Y218wZJj6+tXo5/0nfUsRjbRNs2yGIThVCAOBdW3gxIMN7iKbtW7+rw6A0MF0sIAwROrA29s1O7OcAzBrmtSFGkgsAfEpUaU1eKIzHntXcNfUXEkMJJEtMZBHtVFNOx7RV3Ltw6rd50YMmoBGVgsEnOkROAcedQ+DskcNbI+Fbxn/dJn2xbWpHEKneIO7KEq6iGBjwEZCj5ZztQcJYJ4NyDtdML1OvII9h+tDk4jwHi5majmtoLeQrJVdSN6s4K7efi6bRWD+zt5ivReYsEHDsudT23fHqjD2Ag1C/6WHr+dVcM/KW5x5MH3mAD08/UyaINnEYz7VP4LlPfiAQPGESbgUFnKqInoJJJMCOuDVm3IbnDO4KupVNXidNGliFDbgZkRVqWWK47lOMGypW4e4AAwGk+/SPln6VFKGfhH9/Kr7mNgLZLFSDqGkEmVEsPmxIJJnfHSqpvhk9RP5kftQQn3GThzyDw6A4IUbGWIX0AknGc/WnvsgCyHQEEjTqZnEE+SxGBn1HrDVu3IbpGkfr+9P2UPfEZM6t8dTEz1rmwVjT5GbXD6lLSAfIkznc52yaX7OYnETkj9DjbbeutkwcdD6+VP2uHJtloMYz+HaYPkYnO1cmwnCKRX8QuogGIAIGegYkz65/Slt2SMAxO37H3iaG0gMTMkmBmZkgCnjw8EGDEAGRA1CA3XzmndqE7USJYz4vqT69D7j6VHRiGMZlsx18QPT1H6VOtcPqBzGP6j9/09KignUYWRqMHGTqX94HzpUJJhtU6GLpk5nYDPsI+UU/ZJ04WcNnUo6AHG+B/XYUzeBkSI8K/SAAfnFS+H4dygKqCBrg64IwA2NWMHyzM5ipk0WcceBeIuNBlCJz8QI+OcR64+ZPUU7wtkvfh/DIEkkH8BgzsZgfWg4m1cUNqQLuT4ifxKP5swQB9fM05wFsm9DR0yCYiH9z0pcmtrojKvKXFjggLiHWTpuJExtrnEMeo2rWcTzFrbOO7M6bpxqk6SYHWJAn6VmlsLIKgnSVM+InB8ioGTFarild3uHwr4bgVSxVpgaWggahIOx61mZnuaGabhMorvHKbVxFLKouqx6zJOR1IkSD5MKqO0XiKNc1KrEmcEzoXI9Om3SrG5yt3ttrhoMELMgqzklgPQ/F0E+YiJzDlFwFIUuxJ0zCyCjNMnw7Qd+nvTobYyuyZW4lJymzqfSnjY2yCGzAlRjGP2mp3FsS9tWhQzbEkgzp6gEzuJ6wKlcFy64xUvbZUi6iuhEh1GcqOkRnfOcEg7PDKVDgG4O8YOSTKrrWCAIOwGdpbpNPlkTlYlR4opGt6XZWAbS7gxE9ZIx1gfIdKubHBqbYYC0ZwVcw8jf5UfB8qtPeJaRZa7bGomGgnxkEjcah0g1qO0nIV4UfcovEJJklDrXEjxiFfI2AEYqZZLSaEZI06M1wvLA1wjwr93qxLKSGyF0gx8YJ9APOmLFlle8EYSCCCRI+JpAEdRtI6ijHDFLlo3EAUpcYk6lURp1A/yupiQdpHpTK2SvEaUQ+JTAMnWCG0kJgwVDASfPziptgRW1kfhrdy34tAEEsPCh8JX4pGQDuD1g1WX+NbWpZ59M4MH6itJx/BcQCqnWQ9szpttGNUh5TxMNZ8XTp0qst9kbly1durGi0SC2+toJ0pAkmI3H4htTYzS5YXD6DPDXWLWvvSAXyCXhxrhohYOfM7ip/IOTXb9q7bs22uOulvDGPAoG5AiVbM+VS+S9nmulGezeZA0hrdu4ygyGBXRsIJ6kSDvWu7LcuFjiGNtmS3dumwpZYfvELOA6sMCJEiPERtQZJ3xQMJbZcFVzThGtcArODrZFRl20kAg+8FanfZU/nf61d8/wCVKWe33iMzAju48Woidzietecf4vc8h/yFU8dpNP1L29S5sqeTcEhRmNyCjKwWJWIHiGZLAyIj0kaqvOHuG/fW85Jt2wgyJ1MrSNSE6tIgg7ZWq3gOyNy7xIsoJfwnwkEKpGoksuIGMzuQBJrWcs7CizxTWTd7w6Z0lBnBBIZukmemRGadnmqb7g4+KTKPtBwCfZjdZcvdfIydRZoMYxGvGMxWYVdsbDfqYPp6nzr0ntb2aCcNbsrcUN3gMOTJhXJPhXOWj51599huG6qIDcOqF0SdROYE56fkTUaeTeMOcVJ7kibzXkp4bu5g97atXDt4SZDQZP4gdo6VBRA94jIYFoIIgHVCkSOh6HeOk1ccw4m/xV6334W3oCIzsGTu1lSS87HMQcdAKqLnP+6N21bW3BZlZmWWcamjUQYIydonFOhufuxc1t4fB3BcBce3dbS0WwMAEy2YBHkBLeUCptvh732WRat93GnWYLDDywK5BgFdt1I9CXIbLaUILMG1G7bVlBVZ0+EuYDFQd499qpbt58gNglhHXO8+vrTObpC2+LZHsArHSCfFjoT59Pep93gih0s06Qs9I8K4zBMADbBjHnTXCy5ta5gu0eKfDqlsEmMkiTv9a2fKOzXDcwu3GS6qKjDwqUTWHjQAT8MREQxlo9iyy2qwIUQeznJBeuqmCCyAnWFIBJmAcMdIY/I5NO9pOSxevXLSkWxc6LIVmhiDsRDKcR+HFbS7/Dm3aRu7a4vgJcajlQNi2oT+fpUbkfJrZtI4Vh4e8YxcdpmVnMLOgxjy3rKefm1ZY45kZ6z/AAt4m7aFzVayqFVDS2kqCsgDeMfKpHIf4c8VdtA27lpUIOWzMtDxEifD8seeL3mHaKyi3Dc4e8neWwqu9kqC4FyApCGSSw6DAJxAnOcp/iVc4Oz3dlEcHILK4jwgbEjOB1IxvVuL3c9iMbyu1FFN2r5Re4a+1i5cRzALFQo3IY+q5j/4qFy6EvWmbxhlDFdI/murAHykbb1Y867WXeK1NetKdWkFxbKgARpGoeo6k/FHlVtyDjvsd4XUW67m3p0m14GUuzY7ticTEHfT0mKJzSVMfLDmmqSt+xoOylxDcKNaZA66R90R4SASGIHpIb+uLzm3LrSqzRcZFW47MU8GRrJ1AZK6TkGZ8yawl3mrXn+/5lxVjIYW4K6TtgoFVQOkjzq64bg+GdWV+Nu3gEZS7Pd8TbfhcBgMqR1Ee9U8ixxW5srrDmjKmun1Kbge0nDLaa22tBcV5IEmHc3FgxmcDOfFnapHE804Z71nXeKwiEa1K2o0Og1Nb1FWAIzBGOgq5sfwy4d0DLDPJ1AvdCZA0xBJBG/zqXf/AIaWH0eEELbCkk3ZBBMlYYeZ3M0t5MTdpsK0lTfJT8ffThuG0pxVhipLr993t3LEYBIVpDGTAwZiay/CdoEFjildmY3k8IEEF51HWxhoBzAkE9Irc8b2F4Phy5ZVNvQzKhDMwOkiZLxv8iY2qj5n2Ae9cCobFm2ojDKCWAZiTAkTmBkCKdjz4nKkMhFNeZ8fbko+RdordoopW3pZvGWVndJIDMqgEEqEEA/zDBjG0sfxCshbShlIRAG0W7jSdAHidwpJBMyASD51QP2D4ZdKniSzZLsugKCBkKXIyCPmPlQWTwFlQDbN2Jlj4XYnP4cIshcgTAboTJvJj/iC8Tk7aKtOdK/FW3Wx3xtltKQfGGMpI0GSpmJHUYECp/MuO4q3cL207pgq2iDB0RGgRo0hsTIjc5pocZN239lTuoOkKG1sZDrMv4s6yI8zMTk3F3lJZnR70FpLgXxbhtlBQqJKnVqicHpXSzcnLTxXLKDlfae+z2++IZUaZNrUGcqy2wxn/VgziBgxFazj+NVbMFS3eKX8EoLhIJJBZ8AKoDL/AKiBNZ6/2cPCW7jM9p1m2xCuC2HlSDp/3SsiceVXKcBNoPfN/vR4gxChQNKsp1HTIWF2aRJIFRNxlTTOkox6IY5f2pFq3bVrAVTA1d2rZgjMMWYDVg7kOeu8j/rQNbAc3AyM92yVa2o1OzG2XCnUSF1ejS0iSKicPaVjYc5NwIHaAwUGRrXA05UNgz4gfOaPj+U2iUW2NU2wQRMrliATs2f28qJcdeLKampcHrnNms3lvoL5s3nRDqXUGGgjKlfj6AgTvHWvMv8Aoof95vpVhy7mS37um+TD2fFoZ1AKy5gqQdWj6mKuP+leTf8AdP8A+X/xRLKn1XIW1RPPeznaPieDLmw4tB4kECDBJEBgdpI/81p+z/aO7e463cvvrLAoNOWSTIUAdPl5Vl+F7PX+IPgRmaPERnqSZ8hEAf7atOzXI3XiUBIQl48U9I6xPWKDNOLi1Ztw0+2DUoK/nyejc541br90UuaSGDklLYKlS2NeSPADMbCvKb5uJdVBd0p3p0tBZAygjUAAZgHoDvW2vKq8aDccDS8KUB0o2ldM6jsvwxBGCYNZntTbB45FC6fvQDJBYatPlgCQTER6ZNV8D5orq8WNquGk/wAmjt9nrd1ZXirnEhge9Fu8qJp3tkgRIQ/EInxCBisDd7MX7rMbdrUoYjWCDM5EtOTBHrVyvM2uXj3LqoBDagRklLSsABGxU09yHtCOCvi4t3vBpZTbDFASRAO+kmfMVZxSyRfIqWPdj3pbihfsfxSKxey42UYnMgwAMzAPSh5p2T4uyqvetNb1HSuCBME7bL/XpW3/APqRxFh5fuL5uCSFdyUXcCFlQSI/EfYbGD2j/iZ9oQ2HtlFJg6Lw26hhoz9TGPKrcZSZW8OXDcaXzMDwqMpBAzJPkPCx67YINDY4C6zA27bFh4hpyRpzqEZERM1ZctvWg1o+JwrnvQygCDdMR4vFKxOBBn3r0Ps0tkk/ZrREtqIW5rOIgEwDpG4HnkzQZc8oXUbDWPFtdt/6Mz2ZXj+IMguUkB3uXG0ecGQSxg7CTmYrc3eIscOFLX7qrbhVkDTpOrEQzEGSJgYUYxUDn/HtbKItxDdBANuzIIJkarjg6EJ1GdRXc4xUq5yS5dFtbrm5MmJDKCACAJGRv7+VUcsZTabVL0DxbZdJGTPbC6t29pQ3LTahbljHx/dmDBZYgkEdTPWu4rtHxFtJQ8NbUSALItAmGwQN5I6DJ61b8b2DJYnvXXyAVQB5YET+tVl3sEzn/NEDdnBAB2GxOSf38qZ+jFeho4sSXmck/mUXMO0vEXk0XLty4k/CW8P060zw/PLsGLl6Y8MO2/rnbp8+sQbvhOx6Wmb7bqUfCiI41uSMMv8ApAIPqYHnV7w3Z/hOFcXbRF11IKKXGn8UGDkMsTnr510suKqSssz1EYOlX0X+yh5dy6/cuXLRsuLigEreuaVmZGrWPjcwB0mTsSBf8o4O4trXfTuBIC22xcYqyi5HhMAkFRMTJjAmoXFdqbi3rdwtAtGVQlmtnwsBrM5PiJEnFUvM+eC82s3C9w7y2qfKFAGkegwPSu8B5VyqM+WonfL4Nbxn8UrFm4yAXAFlZUSDExBJg9M+9Qk/iy7INOHJ2I8JEnrjJxJnfptWUvM7RDYxOrcefUg0f2VAQTBYbeAfqDnrRR0GGC6Fa+bSVfI0N/tlcuQWRNQ6jWDuCJl4bI2z+tZxeR3L1xnYlmczOjJJMzvkb/l8rDlXLnvn7tJg5bZFgSZOwx51v+V8usWWX+ZQAbvRTpBJA/DvHmMmlTlDBxBcsddq/wCil7PcoSyly1ftgtcQkMYUhVZREGSJJBnJMVVv2bJuqiMYYgbjUAcTgf3B86veI58F4gXGYltQ8tQXSVEg+nijzx0mmOZMlq6Li3AzMuwUpAcETEyYB+sbdKe6e6x+OMvTr0MzZtql5U3VXMGdBYKZUyrErI+laCzxNyybneILl6ECAtq7kZNuAYIZTureS+ZnLi6jMxYtOk6Yg5ADeIEQJAMRgmp3LObA3W1MwVlDFiqs0TLFhMdRgfzb+dupdURlSi6ZN7XWOL0OxClNGlgzIzAgeKCsCJ29KPmIL2nuBrSJba9pRohQ6lbS/wD6bExsBVjd53Zv2u5Z1KtrUHSwZYDd0GLHAboMxMeQrMo6Dgh3zIoYDQJ1FiA0G4v4RmAYJBP/ACKF1TXcyNdJ8D3Z647Wb7vZRmtMEUE6Cnw74kjUSsFhMRsKmc24Bk4iLXdq7WHJtagJEjUwcxOZIHQA/Ou5BwJu8OPFc0mXgO4BORjoT4ckfze9OIXPEWrwj7q29tlY+LPv7j/iKsSa3NGXdT6lTY43UF7wEZKXBk52MxgnECcehq3/AMSX/uj/AIP/APxWcs6pbUIJnr1H656+lDD+dLlGzSjNHvx5cLbqtpTbVjnRAEgEicyxxUO72cvNde47IBqOiFkldGkEiI1zn3rzLg+0l/vAyXWLzIkzB0ldm8MwSIPnitnZ7Y8QqLqu2C7Y0aJcepCtEeoqtKMIXuX2Lix5G/KyQ3YywWdGS47BBcLM5BGokRCn/Qx3615f2j49rty2ludKB9IXOjxHuxq+Jm8Mz07z3rUc17U8VruXEfQz6bbFbYB0KCw06idOXOayzOWBZcOsl1j4h1cRserKP9wxIV+KFPcvyWYaXNki93S+pT8v5UxBOnInMFjPkAATvifepPMez/E2lDXbL21bVGqATpALSDkYIxFJc4p+hgeSgL+SgTT3+K3TaW0SSi6tIOIDadQB3jw7bZNW90nyy29JlhBQi+O6IPC8oZzmVUCSYzEEyBidj1q74vk6hUQLBadLOwbAC/EoBA3Y+Eg+tQzzV1BgDKqp3Pwz09Z60A5w5K6jq0nE7wSJ29ARHrSX4snfYGWmcYu1yN8u4Ud2jANLG4xbOnwssRO5XJMExrE1pONsW7lwsiQ5YCFYklSdStqJ+Ij1xjbFVPKOGc2kOpTbVr6KuRpJKlicfiEQPIHFXfL+OtJxwdAwAtOGYtnW0GQLa+E6iEkz8XTaolNXL1Mhpraq6lZ2j4W8lpzoAS2E1aDKguRnoSJDAmIBAztT/C8phi3ckAN0t6I3jVA6/wB9Klc5a9ZPe3UUi5pH3LBlAUBFlWVNW0SZMg7QKk8s7d2kabj3FPXUjAke9uV/PFC1Jw8v4Ix4VFdfuWPL7X3rJL+C2p0DiCoBJOW0vqwsYUehK1W8Nxz8MGt94t1dRYah4gS0mIM9I69fWne0/b+3cUCzpuM3hVBD487mCS3+kbDzJJGFujUxNw6mP82I9gdt9hU4sflSmv8Ast4cE8zdSSNRx3avW5yNSiANIIQECR8M5gTBHTyqmvdoLpf4Rp8yCPy1Gq92VR/Qij5apuNLsEtrGtidIE/CAdgW2E4G52qxFKK4XBanpsOJpZJNv26D93mcmTHTAJG31iis8zS48d1LHGo6TAAgkyJgAflVty7sHdxf0/dyNBuyBqJEFjbnWo3DIYOMrWp4zstw3DQeLYXnbws58E7Eaio8SyIlycRPkAy544+pUbjOVY41+TJcLyC7cP3dp7gOkro1QwYjSQZBWZHxR+VbrgeynD2rM8VJddTMC/3ZhZwAdZTMSxk6ZwDUfjOf2OGtd1aIIIznCAadOepBIM/2KHmvaC6T94QqyjL4gRESPcT+9U5aieR8cDIae15nSLHknFXrBugDQhd7ioGhQGEAAGNhsIBxtV/yzmbdyXPdlUOplYSx6CAcnpjzIArAjnAfTJdmLCYnTAx863vB8PZNoO6d2ltNTgsyl4kMRkDGI/aqk1LdukHk2KNIo+O5UtwNcIVVZ5ZdKwBqYkyDJPj3/wBIire9yq3xFpja4cgaVhtZOl86yQSZJ/OQaDubN26ou5YBikN3dxEAUhScFYB1Yjdt5rTcj4Y91b7u5tKuQgnqV1bZgjMdfU1Lb4XUTLO4U12PPb3ZsWrbMqlmAkvMjYhQrTmZon5TbTh76ILgNxbRUGNJ0jvGa27GSpCsCIJEDJrZdsOWlbFx18OkZIJ8QJHxIfCTMZGcConH2AycOtzTp8IU6g4HgC4AyPUmM06GRx/cdPP4lSPP+RcqvsxwCGEE6ZJHSfbf5VL5h2RS8FVXZe7TSoPiAzt5iTJI8yfavSuD4dbYGm0z6sz4dPrGk58tzUTj+RhwTbDKf5WBGf8AS4HrsceooVqGp30CcsMm90evc8r4YcVwaLa0AhdRDZKtJxBnwx/L+s0w3NLhfUqw3WMHr02NaTtBy28ZtBSLjsoVdmJ1jTg4YTENtms1zCy/D317wANrGpQykz+L4T71dU9/PcztXpYY5Xj5VWQGvXP1x08zimPvPL9f61dcx5rYF3RHQEsAxEnO49M7VI+we30FNT9UUHKkih4LmV1bga1IYfizjBHQE7eQ+laLk3bDuH7viHDoxbUNIRrZkTA898GZj5VF/h/bDG65AJBAE9PAxP7VoPtNs8LxKGNTLxbxCmJe4FIJzOPy9KrZsyjkcNvSvyX8bllk6bVKyz/xbhXtK+nwXEVidKKiyseK4SZIIIwBkRiJrKrznhFug93duquS6t3YUATKTDOf+K75NBzi1Za6qi1b/wA/hUYAaVZdBDggCTJAkzXcb2bsrxJUKUVhcbSGIAhkVQDvGTv50byw4b9LLsXqEnCEqXF/M0x4XhrlrXw2jQwk6RBHnI3Ht09qynM+XaT4R8qk2uTNYBuWWb/lOQAcjEjJqi43mD3kcuSBqKhBhcR5bnffHtQ42pu4svaX4jkxXjmraGmuSwRAXY4CoCTPyojyxlBN77vyUET6yBJ+laHstxXD2mvPfICC3bBGuBDXArEwJgAk6Vy23ocv2l50Lt+4yqgAAVdJlSo2g7bHeKsx3SltiuPURqtXOcrm6S7C/wCIhbXdqqgh2JcTqIyACT0XMf7jTnC83ZWkvnTpnc7EjeOoH0qj4jiCYB6ifrn+/egTifWrXgJmS89luvaG81k2nYkShkkkwo0qufKZ+XtUe3f1PDSAZz0MARGMmd/SoouSCfYf357Ug3yMUfhxXRAeLKqslcNdI461qYPpdRqGzCZBHpB2rWcSofviIwu3jn4D/KwHTYg7VkLAVArR4pn2g4irrgO0cWXQ2wxZNKudwwYMrTvqWCN/3mpnxyk1KPbj8lzT5FBNS78npx7BcN9uW2qd4lzhTc+8cnQwu211AqAx8JiCc+dWtzszwHA2AQI0XVbW/iYGVLaRECVESBMYnFebdl+2r8Pe75oYi2yZkmGdGMRkkAYDEe9Ru0nbO9xTtAKoAQROox0LRAHntv1NLkpyW1dQlB7lubo9A7S/xBtPYe2Sc6l8LAagVK77iJ6elYXn/au7xACsZtwqkAgmVEeI77n2xWacsd/xR06+f70/IAgHagWCuZO2aGkwqd1wl9zmvF2gg6VkwBud6C6738DL6cD0HT6UoEmn4p1KPKLH+NeS6kWHAratNbgi6hUh17wmHYYKgADcj5gjyravzO9c4O8LtslbaNbGm4AFuMkLrUgEmTOBAB26150lsCYETvj6U9xPNblvh7gDEB2WSC2qSZIkHAIUz5xFV5Yt8l6is+gnhxubapHp/NrN2QRb0sLbCGuFyxbQFwiwCNUiCfIxUjld24js91HRSFIlHCtpCrBdNQWI1DOfF8vOeG7SXms2mL6tKlTJYtIcHS87j4WH0ncVpeQ9up4i2bj/AASqo0nDnSCHnBAEQRtuZ3VPBXBnuM1j3vozUdpePTieEcWmbwmGXS0iT16dPUeW1VXNOZ92eEBUqFfhipkbNctTAB8vOu4TtE/EcQ2kolu45VUk6mTubhlgSDi4g2EZNZ3tNx9o8Da0IyNae0NdzPj1KG8EspTZl2+EiDmlRwOWRWyrHOo3Gj0ZuN1QysLbFyC2nwtDaSW3XziRnGRRtzdLNp7lxz4V1G4mbbAAmdAPhJE+nrXlfOO0KXLoK33cpKBAoW2ikaXFtjkyYiRkfKJHL+2dyxZRVUhTm2ujPdySuliSYEHoZD+US9Ysqjuv2aB3wl0NZzDtfa4tLYtw5F0fFbYDfEEiNWOh3I+WP7R8lQ8US76AUVhCnceHfAJ8zNFw3BvdtXLpRWR2Itarb6D4YBtlvCjhhHvqMxNPdp+zhZbV6yt3v1Cju+6UW3CjUxCzIGT4QSABjFRHAsTXNWNjng1sruZfm/ANZJHeMAy5Hw6gCQJHUVX/AGk/zNQ8y5w90gMmUwTpgzgHUdyJAOTgkxvTMny/OtCEGo+YTNwb8qL/ALMcJxNhntdyC5IlDcAaGXBkSsQJyRuDkVajiO6W5w91Wt3W7xW0gXDLMWAXQ41YYDy84qPy3j34awz2GKOSE1bkKLjoAC0wNKqMeVUvOOIa9zC2LhMaFEKdHv8ABG8D3ikPAss5SfsyjDNKD47ot1ujiLxFphrtvbdy9xUlgjhVthgCWzsZ2O2JkcTduNdU925IDn7v7wnx22M6JHoZ/KqTmNocNxPFJY8A0WzM6nBNvWSLjS6yxJwavO0nJrQvIQsE2mYkMwlg1oA4O/iP1qMuOEJRXsx0dZkTu/csuB4v7oghlg7FdJ2ESBWBuX/8wD/uXT+RA/UVadquHFq4nds4m3k945Jh3UZLTsAPlWctsdJ/9f6rRYdKsbcr60Nx5nKbm+41x/EHUQCYMYzmDNQmuH9v2pziG8dN3961IqkJnJydsl8SBCettf8A2rUbRO1P3z4bf+wU9YtCNqhOkCMIkVIsGWA6fnG5oD19q0fZrhUPAca5UF1tnS0eJfh2O43P1peSW1WMgvNRWaLdu5DhnQYEMAScfiiDB9KlsVuPKqFk++2PT32ouz3DKw8QmZBnyjFVaXCCsGq0lubXdGi4+HFPs+SzvcJoYmMRGPXAoEGkZEnc7b/3iplxyUtqTjxt8xpA+gZvqagXDmlwtrk2NLjUE8n2CkeVOrbFBbGRUmK6To1sGNS5YlpACcTgj8iJ+Uz8qlWuE7w+Hw+m4ppFrR8qsiNqqZ8rgrRacFFWiAOzLlfDBaNpAk6j5x+GD7zSHsndYeO28DO09QPwyDvt5A1suDtir/gkFV46mbMvUZ2ouMla9zy08g7pYgqGKYM7G4qzn5+/0qInMG4d7LrEO1xbimCGVTHXGA5Pua1/armlxuK4u2WlLT2dCwIX/J9M/E2871jeYtpcERi+VAIBENOoFTg/Cu/lVyLbfm5PNZdSs0WoxpX0Rq+yHO7vG8Zbcowt2W04Mqi924UMFiAWJ8RG5rIWu0Qt8Tc+7tvGu2VdFKkajkgRqI8QneCc1adhbQXjbZXB+1aZBIle5usQY3E5+VR+C5Zba7fcr4jxd9CdTCVCOwBg5E5qxCoS3LsjOrdPb6oqF1oINpSgcuSq+IK0AqSZhQBjyzG5ouR3U0XxcDEeEIGJIUa5yB+OEjUNqsuUnWgLZIu289fFq1fWB9K138VOQ2OEt224a2LRvAi4VnxQVI3ONzMb4nYUUZ77TQ5Q2uJQ8bz6ze4cWpaygFpQULhEydRZROkAliVnMiKhcj7fXrN9dTK1t7QADRqt6VHwsRII0bSQdXzqu5EJ7wHIgNHqD18/baqPm90i4YgRMQAAJ3gDAGdqGEISbg0Nz9FJcFt2g7Qh+K75QPvLYFwMAxI1HHodIB+cUneWv5h/yP8AWs7xhkr/ALF/erD6/U094I0hKytdT//Z"/>
          <p:cNvSpPr>
            <a:spLocks noChangeAspect="1" noChangeArrowheads="1"/>
          </p:cNvSpPr>
          <p:nvPr/>
        </p:nvSpPr>
        <p:spPr bwMode="auto">
          <a:xfrm>
            <a:off x="0" y="-922338"/>
            <a:ext cx="2371725" cy="1933576"/>
          </a:xfrm>
          <a:prstGeom prst="rect">
            <a:avLst/>
          </a:prstGeom>
          <a:noFill/>
        </p:spPr>
        <p:txBody>
          <a:bodyPr vert="horz" wrap="square" lIns="91440" tIns="45720" rIns="91440" bIns="45720" numCol="1" anchor="t" anchorCtr="0" compatLnSpc="1">
            <a:prstTxWarp prst="textNoShape">
              <a:avLst/>
            </a:prstTxWarp>
          </a:bodyPr>
          <a:lstStyle/>
          <a:p>
            <a:endParaRPr lang="cs-CZ"/>
          </a:p>
        </p:txBody>
      </p:sp>
      <p:pic>
        <p:nvPicPr>
          <p:cNvPr id="1041" name="Picture 17" descr="http://www.mauthner.cz/images/getImage/id/1809/big/ano/vanocni-trhy-v-mnichove.jpeg"/>
          <p:cNvPicPr>
            <a:picLocks noChangeAspect="1" noChangeArrowheads="1"/>
          </p:cNvPicPr>
          <p:nvPr/>
        </p:nvPicPr>
        <p:blipFill>
          <a:blip r:embed="rId5" cstate="print"/>
          <a:srcRect/>
          <a:stretch>
            <a:fillRect/>
          </a:stretch>
        </p:blipFill>
        <p:spPr bwMode="auto">
          <a:xfrm>
            <a:off x="2411760" y="1340768"/>
            <a:ext cx="4191000" cy="2571751"/>
          </a:xfrm>
          <a:prstGeom prst="rect">
            <a:avLst/>
          </a:prstGeom>
          <a:noFill/>
        </p:spPr>
      </p:pic>
      <p:sp>
        <p:nvSpPr>
          <p:cNvPr id="1043" name="AutoShape 19" descr="data:image/jpeg;base64,/9j/4AAQSkZJRgABAQAAAQABAAD/2wCEAAkGBwgHBgkIBwgKCgkLDRYPDQwMDRsUFRAWIB0iIiAdHx8kKDQsJCYxJx8fLT0tMTU3Ojo6Iys/RD84QzQ5OjcBCgoKDQwNGg8PGjclHyU3Nzc3Nzc3Nzc3Nzc3Nzc3Nzc3Nzc3Nzc3Nzc3Nzc3Nzc3Nzc3Nzc3Nzc3Nzc3Nzc3N//AABEIAKsAcgMBIgACEQEDEQH/xAAbAAADAAMBAQAAAAAAAAAAAAAEBQYAAwcCAf/EAD0QAAIBAgUCBAQDBgQGAwAAAAECAwQRAAUSITETQQYiUWEUcYGRMkKhFSNSwdHwYrHh8QcWJDOC0lNykv/EABkBAAMBAQEAAAAAAAAAAAAAAAECAwQABf/EACcRAAICAwEAAQMEAwEAAAAAAAABAhEDEiExIgQTUTJBUmEjgaEU/9oADAMBAAIRAxEAPwAihzOniymkSnnBiKNaVQCQR/O5G2Jiu8TZ5R160lGlNVi9kjlS7E+xv74WJPPGWghaaSKRRpBAt5iN7Ha9r42UNPS0GepoqNRWOwdk1GNz6gG3fGSutlY5FKKTQbTeF6rWk+Z9FWkl6kkKuAwG50/Ui2KOenggIkYKs6i6EH/t+w9NtsT2S/tmtrZUqFS8D7SuPK3b8oJO3fj3GGWeu1LGPjF0SSoB572YW3C9j88a8CaTtCyrlAMVRPJnSJSqk7yMvVLi5FvRjx/ri2yiojFAJhO6PTSuCuoaFYm+phzwLWB4N8c/8LRmOWV48ndURldZJkPlB28rNYbc4qKuEVkzVMUgSYxGOcJss62PbfzC+x/3xPPkUeFsWJvqNjzz1tTR09qeKlNWelKQQALhiQbcX3v7YMkFGJY43kjmmLsXQm2ki4NwDwCBiLzL49IaaKrWZYKYakljGoLcg21AbcA7nbbHrLswrulURIWl0sZiJWIZnPe49rix9RjK1y2XjG+IpM0rYq+aCSjZGWMq0tQCwsRc2a43I2+1r4IzfNA1BQmnqJWk0l5NS/jttYkkXtvYel8RrUGbVH7xP3VM56l5JNNie+1+9zxgekZaFalZMyeqmlfWfhyQFNz3J25x1qtjte6oo80rqGropDFPUEwxDoMUZw17hrg8djzyb4k8wdq5alFl1xAKVax81msDv7HB2eSxzmErGZAkKm7i9tVyd/rzhXDM01JV7EqqgBQuwOodregbAUpNXQXCKdNglBGfjGiYtGqrctcAHex37f1xfddK3MaWnzFGCh1BijIXfa23zt87YgFCU1UkhcqrbE2sbHY/37YNgq6imrELMeqtnZhuCBuCNrenb0xSUrdk4YtYtFxKW6r6GRF1Gylobgen4cZiRfM+o7OVjBY3I1Mf54zDbITSQ/bKKNMvjmUM08sI897iJL7bd7bYjKKAvmErVEr7SA6iR5u4/lijM2aMKijaTovEV0hx5XDX4+wGGPhfJMvpqajzKrL1GYVB1i5OkNcWBt9eN8ShOl6UnHznBh4RybLY8p+PqlzCmmlZg0sk3TNhwRewtbfGquymprqmqgyzPWnaCNZYuqwJ835QQbdtyfbB8vwuZzVC5iROIiH6IvbbYH68f+OEOcJTwCOemUwTRqdBhJQnf257c7Y34pSUdr9M0qToIy16il69NX1jtIsWsRPD0ZL3353PaxBtj1ldNIR8fUSMryq8cSIbu69yTewFxYHm4xO0mZZjntUkTwrNUUxNpNOlVF+Sw/pzjoaRJEzM7AxxxKiEjsqj+ZOMf1Ma+VF8U3J0ydz8VMKxVeWykBSEnXTZrncED37e5tj5PnFJWMtJTqzLFFqn6f5TcAcEhTf+fphjnYhhyPMp3CrH0CBe9/xXGI3/AIezBYqqOaO8s8v5zfUbXHPvieOKlBlMk2poM8QSRQ0wiYOFjjDiHqE6dRItbvuPTvhVkiy1GYLCY5NQGpAEGlB73+nvgrxVHIc+B1dK0Cj/ABE8n5b33x8yyQ0+T1tSGbqSMEU6iTpvb+ZwOKPBvWF5tHJmE7RwyCU6wJ+g1jckC/uBvhxKlHRU1RTUkhhULZahEDC4ADHf1uR64m8mfpZ3l4hS7MdDgdxwf0/yxUK5pKWZZXWa0uvd7cPq4/MbWwe8QH7ZOVmXfHwxVMMkSslklaQAAudwV24tufTCc00lQ37Pq50R0XVTzHlRfdWUb273/L9TiqzuRXqmnEwV5CFEUTFtLAXLXvYdht6nfnExQ0M4nrpyLyvERGZNmYnkkH+98U8QvWwKfIsyM0hijmKFjpslxa+2/fGYOIdCVIckbYzHXIWkX3ifJJoh1Z45VkZFVSia2ax72+eJKoFfRMlGIqpIxfpGaIqbnfYfPHSpMwqIab4tawM3TNoDIQPlc7g8W378Yjc0zKlzyf4x6iohVdrRjU0bAn203t3xLFiv4xKPM0kmjdWVRybPYKVhI6VNLCskgux6oW+/oNx98JM+rVEzog/eNfUB/LHvLc9mpKqQ1kUtWyKywzCwLjnzc72AF/a2DY5RneZOxpYF0R2DsCxt33tY/wC+N3+WEakjHNR9Ru8NMKLJpQY1+KuC5ItqUjUPmPMf1w8yOesrMvm+OodMVj05g+lrdwNuL3wk05bRMXeZNQQKwitso2A2+drD1x6j8U08qwZfl8VWyLqiR5CVUDfseRfCZZOeOqOxOpWL/GNXmeZVD5XFStT08TbrGOo8vvb09zhPQ0VVQj4iZXgiBAK9TU9j+Zu23NvbFDQeIYqsf9ZULl9mDPEsZtIDaxDDm+/I7Y+5hlWYVvVmpLCm0XurfjuLC2JJUtUhZSk5bCHPa74zNJZxJ1JiSBuTt2G44wTlc9LJlzQ1RZI9QWRh+Vjff9MDUmXqKGR5GMcqSBEB2vtv74HjMjRNTzKsQKjSV/KwNwf1xNxS4aISt7D+nSmyhpKmBjU1OywnTpSNbW1knnbtbC7Ls0hgjmjrZmaKU+VNX7wkcEen1wLXVKmrZJDIuhFjCqw5sLt9Rv7XxtpqWlnWKql8lLTtpUAAtNJf1/vnHa/G5BjnuesFf9hcs9NJEJoKt3guAXVPNYdj3B9vtgeWtyjps9K6tUqLAyFdj8yL/bCrMIelKKmkmMSHaSIGxW/f3F9sZXU80xDw02rX+MRr+awv+hw0YIbJmklwKObU1zelUn5L/TGY8R+Hqlo1ZoWDEAkaBscZh/gZbyj2uzetipHghZGlddGuJfyk2ANzb/LAXh/Ial4ZqmXq1SJfXBHKfL7m3Hfg4Kox+z8mzKerWMzGRIghO8m4JBH3+2FmW+I0yhmFPTLeT8RD2On+HbY/PCxd3qCO8KWRj16elip0dssqEKKRHqDEe17k3PvhaKadqZJIauSEW1FLFQgO53vc74tMrqJa3L466rgVJXBOi9wFvsfQbYnc4dGr4JjCJFhYuUX8w4I+x7+2NSjKMOM7dMAaXyx0k37ySY+XRKSZRxp7cm218XGS+HYoKSOaqponr0jjUUzgKsB1bhbG1wDbe4vbEdRUhbxHTTUdMBRioErahdoo9QuCRtsCO52IF8X9VWxwM1fNGjTwRhIhEQ5dbm199lJvdrA8fLEMs3fS2NJrgvzrwll0+ZjM1iWJgwkcxNZGHpYjc9+3Htu/zaRpabovPK0yRhJUpl1XY+o9bEbcc4m4c7MGb/v1WHVMoEaKXCuBsx2APlFjv6cWwZVVEMTmpp5ZpqksIIxDZW/CDc8bbE3sewv3xHZu2U1S5RP1tItLHVTpSGXogAxMQbE33Nx5u9x72+Q75EcwkjrqbLYxH09YkmOlGbtYEf5X9sM4EpJ85hpqd0dqnzyRlriNBu42N+OPX2xcPJTw1E8lOOpHSIZGJ2AG+1vXjYe2Hj+CWSKl6cjzfLK2OA1tdRCWnaIFmUAWIABvfe1we2FQmWoymHoqBHTT3ZE7DcD+/fHQ66OqkSZo42ijZTaIWOpLG+n077nucc3zVaihzJJ6RnVKyJZQJDqJuN7/AKi/fHJXE7VQnsj2IjPPJGfLG8oRW5IJYbj6avscWdBQUsaJSorWVNTgjd728+34t+/AxIZTVTS+IqXrl5Yqd30rBACFuCtyoFuSN/fFTMyghf38BQ3QmBjoPse4+eElxJDOXysqVq6ZVC/CrsLb3/pj7iW/ZCnczU1zzZ4gPt2xmJ0d9xhuc0FAuVSGBIjKxPULneW9ySe9vr2P1R5VS0lRQUooIKdWNT06spY2W4F9+Ba5wjGcmqymSGbqmRVAV7207fLfv98NfCPhmizRJKysM8cx/DBFIVDWsAfv74pradsduqfpQ53L8Dlv7uoho2D2gjKbALyPY++JOKtma8+hZma6BRw/+INccWxY5rkqU+XyRdaerq449VP1iCVa+wB5PFt/XEbXzLlVbAX+IllZxr1w2Fzz7cnGhbqJhnDaVLiCMwSX4aKETEyKh6qL2JOqx/ittzfdfYY15XmuY0VVCAdah9YVrsCex9e3GMzCIRzlmEmpzyvmN+2G6GsoqKaklpyCzmRJUQBw2wNm9wAD9+cZ5KS7JHoQjDyDBqijNZNLWyV1JRrUgqQJiSw782O/phjQSVsFNBTSV5qbMVSU6rRAi172A4J5xP09W9IrwyfEgB7tErmIqObrYgtf0J/XFBDl1FXU8dRlFfJUG4vAqqrkgg3Pftbc4EpNISELkefDlSmX5klRUQwTTLdGk1XZVIItv237b4rc5MD1Eckb3glhZgpXZDddkYkcm3v6e0BHTPTRE1MDRtrLSXJ9drW4tv8AO+DctzOuhiK5W8cpkXREkput73Okja+3Pb0GOUr9C4tMZTZgqUM8VTUQvApZ5um3mVQTZeAL3IA3Jvtb0hKmWaszWISzmXpoQrtsVS97bd9wD74Kzetqc2kippGUrfcLfdjtpA9Nv64+Uvh+aRtYmTU5KrrBsQD6j0Pb2xZNakZ3tqgXKa9aDN6n4mnjnEkTU51jYXtZvmMO6FaippjJDBGF1X1upC6N+De5PG1u/PbANfkLNBPWoknW1aQFAKq/8J39N8WcQplipqGiaCUNaNdO+1hcmx5/rimOEZf6Oe34JN3mDtanBF+QDv8ArjMdM/YKJ5Y3AQbKLDYfbGYW8X8Q9OH5LaWmrWkJNlAFz74psmzl6CBunp6KzWKsPOhFrm45G+JrK1MSPCzLrZgCAfX/AEw0hWiaAvI8kkoe5jjJv2HyN7euDqmyEMj274dGosyWsDVg2DEWVjwv+23vfE34llKuWidRNFICjDfSef02wjovEMdAGdaaZRLcEvIWO3FhfC3M88actFEjWYAA8Xxq/agV2x7kFQ1X4hpPiUDCYvIAt7oQpNzt6/qcWEw101ROo88eyjsTcXH2OOdZfUHKmjmFVpq2jUaEVXFrbAix3He2KvIs5/bGS18Gj9+mo2U2H4Sb/cW+3riGe9GiuH9YvroqepAKjVHq0hl/FGfT3+X8+fWS9TL8xhq4EuacgsVZtDrYg3F+/Ft8C+D4P2jJUpPNGlSjgpSPdTKhAvZuNuf1w/qkqqOtgo5FfUh6kr2tqsNj7g3AxknFx4jVGcJO36bfEOmdP2rAUFHOAUk1XAB2sV7EG4+YOED08ig1FI4RpFI1qfKdu/3xnifMo8vi/Zxi6sIleoik17AsP4bcHYnfCbJ6WrrJop6ZzTwatF9ZvIbXsAOcKocsfftMbRN06pVeHpyRDVHZb2FvMQfXf/TGS1BpZg9NWRxlrl1I1Bie9v6enGDKmaqjqfhqlWddIvxsTuRxYgX+2BxTsgkvpTUTYiPSR8x/PbAg22Q+pjr1M9Zbm1MizR1Jgh13MYWRhpbi44sPbG+fS4V6R0mI3KylXv8AIixGBocgqK5BaCUxE7SSuQD8trnDjK/B9JTSxmeQzyOtmCkoqA99zz9ca4YmyMMzrouXPc8CiwrbW2s7/wBMfcUX7IyxfKtPLYbDzyf+2Mw//nH++jjc4NNVEs4fWoOpcNo5lijjWNCJ2U3Yci/FhhFIxQXQ+YfmO54wdS1U0VZBLGuuQnQAB+bt784DRL4/uWvhuOHMs6pxFT6lhp2JhY6iz8XJPJJYc4UTU81RmksUdKi6ZWQLKouq3vwdhi9yDJIfD8tVXGQGeSFUYaCojYntft/TENmU1Q9VK0XV8kxey7G1hvfBhkbdDciaI8naCUiWWEI3JU7gdxfY3PthlJTyRTpLkkkgApJCVQC6HSbCw259vfB2Xz0tTNS0U88au8eph8KllIF2u7C7GwO9t8bZJKenSpioGf4lYmYoyqoddilgu3mUg83HG2Oy5JqNMTG5uf8AQmiopgYmcLBOguRF55Lj0tsv6nFrSVk7UFQtdHKVjgtG8iG4b69tsSNP4xzuN0pjS5emoMFPwtmG2wG/OKOjzKrqRUjMi8kAj0tFCFHnDDdTa/Y/2MSyPVAx48jyJyJrxbTGYQzM5VVp4g79LXa6D04w3oEShyukpYm1NJTBnkuQQG3sP4b8n2sOMJcyzGsbMZ6nzRxybNGjfhX0t6jHuizEBjS1M6Ru4UwzDa9zaxHztxxv9J6vThojmjLK0P8ArPSv8FWIzwSW1QnzWuOV/hPyxKQtXL4hNBvMKSoMAmYm9gbA9wT9NsPEmiy6uaqmqzU1EVnjhiBLObXBLHYC/wAzYYS5FBVy+IIZ/iGaHrtIaiRWWNnb8QG17+bv3/XsVej5laOi9YQPDBoIThZAQoBFvL8yRjRVZlFTydaVD0T+JtNyD6G36YEranpTsHkV1klsUv5QPf6frgf4lY2Cn/qKWUbNe9vY+v8Af01TlKPyj4Ynx9GDVjhiBUSWv/8AIMZhM2T0jMWFTUAE3AuDb9MZgffR1r8nMqKMu5Fg3lPfDTw44gzWlqzLDG9PMsiJLe0hB4GFyyimYxksBfYkcjB9LmCz1EUSRNYMOmABcEcWv74HWUpfudgqag19DrlheLqObq/It/v+mIWKPV4njUW/f/u3U+hG/wAjv+gxvbNkaSrcz6n0gWVwCuwB9yAcacvWRoHroSVaNyCzuWIFud/a+JxTjLpSSTXBXTNDRZ1BLmLqadmZCzDYEKRqPO19O2HU3hWBpoJaKpmkRoUkNQqjQWPy4FreuE8NGufZjFRDU0084Rb/AMH5iPQ2ucdXqzDlmVwUlNDIlKgKQBCbsBsuon0VR87e+H+oa8Djj05hJK9JnsRMZKofPqXdgR5j9j+mHoq4JKCsiR0bS7yaxezqWPcfMjHvPEmzSNzXVFpSyxxLECAxtqJA97252thbVUjUNJISwYiaNJSQbIh429De+M2qkjpOal5R4qM7y6t/dtTGCMDyG1regFsaKaglkHWpY1qoUbWDCQ2lhwSBgSuoYKGpkWm1Ig3GqQcc9vrzzjzRzQLOWWYR1Si+tDpNyNuOe2Hf6SUfp0p2mefEEM/xsjI4pxoVUQhhZQNJF/mD9sUcEVRSZbRhHiCLApR0kKX8o3ItzxjzTVsVDK0GbCGWl0o7yvGS+orcItu5JJJ3tfCfOK7W/UWnSMMBpQ+Zhft7/PAi/gjs7cZOw6qq5ghDOAD5iDY3Pr2wokqpEVTHVNFpYWVDcbe2NclNUzCd6ioipFhA8khsxJ4AFvTn/XG+hyqCuoohB0+vGCzsFYn03xox2vSKTas1NV1hJPxdMf8AwxmGEOS50YkMeXUroVGljTk6h68Y+4pvh/iNUfwR9eQ0/UlRUJAuqne+Hnh2BKqt+KukaxwsPMtrceY4TTo0xd5HjTVY2K4feDHDU1ahp9Q6Xnks3AvYDte5wni4UfT5WUIp5XqEdBrvso8tr9sbcpmSZJNVSApkVRTMwUvqNm0m/IJGCM6Cpl5jWFVc2ZX3/DYXA/v5YS5XSitnEPXeKc3VdHLC3qTsNsc3GS4dTXDqOV5RklNVRSS0rUuYQOrJUh3KahzccAG1va5tbDievakcxzzwSxqVVXk81pCR6XvtvfuTbEJndXmtJl4q55oWEY0sPLqbft2v9cbMvzCTMsipautV1Ds0bkHQHsNyADuP54g74Ljc8dvI+DDOqUVVe9HQmpZw46ccLa+na2tm2uPX3sMNazL4BTVULKWBp+khILPIo4BHBsp5t29jhB/w5SehzWvralnlR6XTFIL+RmdblgfMDbuAfniqr69Gpq14KOq0pIklRNNJYqVSxttYix59zguKi/TRGW6tHM8+ocwgySDRKJIEUszIotq2uAb+a3v6bY++H/DROVtm9QdUli0cZUt9wO/oPe+HuZ0iZhHpyqmKXHw6/vC5YsoLGx4tueMXVVPR5VT5SmiOROpZlUkIo/je4O+1wO/bHJ2qOcaZyrMKPMM0mlZYiI6NVYsUKi7AbE+o3HHbH3LKKulzFIYEWNtBCGfSL+4J2J/wnkbYuIpEFFUtA8LiWbZlWwaxN8eWzJKKiEmYZZFURav+5IrC/tfjCpSjyhZpOVsIm8G0dQJfiIWdpV853DC3BAPHy/U4mKWFvCtTVwV5jtIy9KVdlIUW+nqcX5r1onWnilREUbQsNVvub4S5pl9Bm2YJPmNQ00CoQlOj6QCe5N7/AEw+OavoNaQ9y3xLlC5dSqK6lFoUHmcX4HOMxNnw/wCFQbGlXb1lb/2xmK7QE1OTIJI0khk0sC+zfw+v0OD8urFEFPTNG6mZ9OqHzFhuN15+18JYKhtNi19uT2w2y6empY1SnBNWsdzUtfSoNyQB8vvvjujOgysqKuOVIp5JIkDkPrXdV78/TGvMYmjMZoZiEk4H4Sv1x5rs/nzSkWGqpYz0rnrRjSX2sB8sG5ZTRLTxQ5jFK0khBW5IZtXFu5wrVdR21qmA5rEYKSmiqpGkVL37nzE3th5lTGryCwLLHTyM0TaQC42Uj05b/PDafJqZF+Jko2Kx7L1bmx7fXAsM9JT5DV/D07JojNrDSoDFbfU774XJJPsToRv4y8YJlGaVdHUQ5esqx1lM5VQ6sDt+QkcrYX+frh7mNaZsuqmqKjogqb0wB0vf3uNu3HttiNo6xy9ZOiX604KmRrsOTck7/wC2Hj1JrVhp7EoYS9nINh8vpfCS66Df22mvGDUmdUuU1kbGdhq3JsTdd7A2HryPn88XuYVNJJMsizMWZAF6Ta4pQV2X5gNa/vfHJpaFZMykkYo0BGou3dvRR/fGHeU5jVQRJTqjVCXsi7qE3F99vtg1w5ZouQXXrJ8UkUCtTVkshQxmRREOLb401H/M1BExnpKrpH84jLxOPmLgjBFfTRT5lDBU1MUgNN1naBPPzut7E3FxwOADizjz7KMvigoaUN+5iVUWIb2AtsA1+3pjZh+onpXqBk98BagT3WrkIjSWMW6ouzHY3C7n9MTec+IY8vDK9QXl7ogsf0w4zfxnlyEipEkrrssOsMW/+1uPqfpif/56oQq68lPv06m23yIOJR+nd3XAbsRf816t2ha53NpFt/ljMM38U+HGdi+Vz6id7Srz/wDnHzFftr8f9BsyJ0aQVIve17+uNlPIEcSWYaTxfbG0AXvYXxqqFCv5QBcb2xI6ikzasp5oFEKgo8KopHuxIPt6YJ8MZslHn8MubzGSljiaOKRxqEL2+9rXH1xJRVMy9KMSHQXtp7YYGJHlqiygkE2P0bCtWmgqXS9zvOVqHjjy+H4kyX6TmIrCotvbgk2uNXYHCWMRyZdUxQwywr1AzK5uHsT35HPBF/fFVQqr5DUMVXVC8QjIFtI2wq8TQxplrFBbWbtYnc3OMnIUkaet9JDLqimSqWLqXSSYCWRbgFb9j6YqMxp7OZ2i0uWaJgD+D0A+VsQCMXnhiY3QyqCp9LjHWcwhjfNemyAoZgSDxxiub41RLDCOS1IST0mX5aEkd9cjKCrte49t9/oAPrha08uYV1VQJULSLAhu5U2YX/iGyj/O/bCXPXZp3YsSfKfqSb4a5VEktDOZF1GarYSE8sFW67+1zgt1GzliUXw2yVMMOadGOZnYxrSpIl1YA23Hz2wbUZZW/CTr12paRPKkNru9ttT2tqJPrc40UzlHhmFuos0UYYqDdbIbH1574fzu0kErOxJEjAb8DSv9T98bPpOY7QmZ/M5z+z5pKuohvcQtYt2J9MOcv8La/NUS6dr6Lb8dzhzT0dPTplaQwqqygNJt+InuTh9mar8PMLCwjNtvlirbb6Rtki3h7LVYhpZrg2Nl/wBMZilVVKglVJI3NsfMCkCz/9k="/>
          <p:cNvSpPr>
            <a:spLocks noChangeAspect="1" noChangeArrowheads="1"/>
          </p:cNvSpPr>
          <p:nvPr/>
        </p:nvSpPr>
        <p:spPr bwMode="auto">
          <a:xfrm>
            <a:off x="0" y="-731838"/>
            <a:ext cx="1028700" cy="1533526"/>
          </a:xfrm>
          <a:prstGeom prst="rect">
            <a:avLst/>
          </a:prstGeom>
          <a:noFill/>
        </p:spPr>
        <p:txBody>
          <a:bodyPr vert="horz" wrap="square" lIns="91440" tIns="45720" rIns="91440" bIns="45720" numCol="1" anchor="t" anchorCtr="0" compatLnSpc="1">
            <a:prstTxWarp prst="textNoShape">
              <a:avLst/>
            </a:prstTxWarp>
          </a:bodyPr>
          <a:lstStyle/>
          <a:p>
            <a:endParaRPr lang="cs-CZ"/>
          </a:p>
        </p:txBody>
      </p:sp>
      <p:sp>
        <p:nvSpPr>
          <p:cNvPr id="1045" name="AutoShape 21" descr="data:image/jpeg;base64,/9j/4AAQSkZJRgABAQAAAQABAAD/2wCEAAkGBwgHBgkIBwgKCgkLDRYPDQwMDRsUFRAWIB0iIiAdHx8kKDQsJCYxJx8fLT0tMTU3Ojo6Iys/RD84QzQ5OjcBCgoKDQwNGg8PGjclHyU3Nzc3Nzc3Nzc3Nzc3Nzc3Nzc3Nzc3Nzc3Nzc3Nzc3Nzc3Nzc3Nzc3Nzc3Nzc3Nzc3N//AABEIAKsAcgMBIgACEQEDEQH/xAAbAAADAAMBAQAAAAAAAAAAAAAEBQYAAwcCAf/EAD0QAAIBAgUCBAQDBgQGAwAAAAECAwQRAAUSITETQQYiUWEUcYGRMkKhFSNSwdHwYrHh8QcWJDOC0lNykv/EABkBAAMBAQEAAAAAAAAAAAAAAAECAwQABf/EACcRAAICAwEAAQMEAwEAAAAAAAABAhEDEiExIgQTUTJBUmEjgaEU/9oADAMBAAIRAxEAPwAihzOniymkSnnBiKNaVQCQR/O5G2Jiu8TZ5R160lGlNVi9kjlS7E+xv74WJPPGWghaaSKRRpBAt5iN7Ha9r42UNPS0GepoqNRWOwdk1GNz6gG3fGSutlY5FKKTQbTeF6rWk+Z9FWkl6kkKuAwG50/Ui2KOenggIkYKs6i6EH/t+w9NtsT2S/tmtrZUqFS8D7SuPK3b8oJO3fj3GGWeu1LGPjF0SSoB572YW3C9j88a8CaTtCyrlAMVRPJnSJSqk7yMvVLi5FvRjx/ri2yiojFAJhO6PTSuCuoaFYm+phzwLWB4N8c/8LRmOWV48ndURldZJkPlB28rNYbc4qKuEVkzVMUgSYxGOcJss62PbfzC+x/3xPPkUeFsWJvqNjzz1tTR09qeKlNWelKQQALhiQbcX3v7YMkFGJY43kjmmLsXQm2ki4NwDwCBiLzL49IaaKrWZYKYakljGoLcg21AbcA7nbbHrLswrulURIWl0sZiJWIZnPe49rix9RjK1y2XjG+IpM0rYq+aCSjZGWMq0tQCwsRc2a43I2+1r4IzfNA1BQmnqJWk0l5NS/jttYkkXtvYel8RrUGbVH7xP3VM56l5JNNie+1+9zxgekZaFalZMyeqmlfWfhyQFNz3J25x1qtjte6oo80rqGropDFPUEwxDoMUZw17hrg8djzyb4k8wdq5alFl1xAKVax81msDv7HB2eSxzmErGZAkKm7i9tVyd/rzhXDM01JV7EqqgBQuwOodregbAUpNXQXCKdNglBGfjGiYtGqrctcAHex37f1xfddK3MaWnzFGCh1BijIXfa23zt87YgFCU1UkhcqrbE2sbHY/37YNgq6imrELMeqtnZhuCBuCNrenb0xSUrdk4YtYtFxKW6r6GRF1Gylobgen4cZiRfM+o7OVjBY3I1Mf54zDbITSQ/bKKNMvjmUM08sI897iJL7bd7bYjKKAvmErVEr7SA6iR5u4/lijM2aMKijaTovEV0hx5XDX4+wGGPhfJMvpqajzKrL1GYVB1i5OkNcWBt9eN8ShOl6UnHznBh4RybLY8p+PqlzCmmlZg0sk3TNhwRewtbfGquymprqmqgyzPWnaCNZYuqwJ835QQbdtyfbB8vwuZzVC5iROIiH6IvbbYH68f+OEOcJTwCOemUwTRqdBhJQnf257c7Y34pSUdr9M0qToIy16il69NX1jtIsWsRPD0ZL3353PaxBtj1ldNIR8fUSMryq8cSIbu69yTewFxYHm4xO0mZZjntUkTwrNUUxNpNOlVF+Sw/pzjoaRJEzM7AxxxKiEjsqj+ZOMf1Ma+VF8U3J0ydz8VMKxVeWykBSEnXTZrncED37e5tj5PnFJWMtJTqzLFFqn6f5TcAcEhTf+fphjnYhhyPMp3CrH0CBe9/xXGI3/AIezBYqqOaO8s8v5zfUbXHPvieOKlBlMk2poM8QSRQ0wiYOFjjDiHqE6dRItbvuPTvhVkiy1GYLCY5NQGpAEGlB73+nvgrxVHIc+B1dK0Cj/ABE8n5b33x8yyQ0+T1tSGbqSMEU6iTpvb+ZwOKPBvWF5tHJmE7RwyCU6wJ+g1jckC/uBvhxKlHRU1RTUkhhULZahEDC4ADHf1uR64m8mfpZ3l4hS7MdDgdxwf0/yxUK5pKWZZXWa0uvd7cPq4/MbWwe8QH7ZOVmXfHwxVMMkSslklaQAAudwV24tufTCc00lQ37Pq50R0XVTzHlRfdWUb273/L9TiqzuRXqmnEwV5CFEUTFtLAXLXvYdht6nfnExQ0M4nrpyLyvERGZNmYnkkH+98U8QvWwKfIsyM0hijmKFjpslxa+2/fGYOIdCVIckbYzHXIWkX3ifJJoh1Z45VkZFVSia2ax72+eJKoFfRMlGIqpIxfpGaIqbnfYfPHSpMwqIab4tawM3TNoDIQPlc7g8W378Yjc0zKlzyf4x6iohVdrRjU0bAn203t3xLFiv4xKPM0kmjdWVRybPYKVhI6VNLCskgux6oW+/oNx98JM+rVEzog/eNfUB/LHvLc9mpKqQ1kUtWyKywzCwLjnzc72AF/a2DY5RneZOxpYF0R2DsCxt33tY/wC+N3+WEakjHNR9Ru8NMKLJpQY1+KuC5ItqUjUPmPMf1w8yOesrMvm+OodMVj05g+lrdwNuL3wk05bRMXeZNQQKwitso2A2+drD1x6j8U08qwZfl8VWyLqiR5CVUDfseRfCZZOeOqOxOpWL/GNXmeZVD5XFStT08TbrGOo8vvb09zhPQ0VVQj4iZXgiBAK9TU9j+Zu23NvbFDQeIYqsf9ZULl9mDPEsZtIDaxDDm+/I7Y+5hlWYVvVmpLCm0XurfjuLC2JJUtUhZSk5bCHPa74zNJZxJ1JiSBuTt2G44wTlc9LJlzQ1RZI9QWRh+Vjff9MDUmXqKGR5GMcqSBEB2vtv74HjMjRNTzKsQKjSV/KwNwf1xNxS4aISt7D+nSmyhpKmBjU1OywnTpSNbW1knnbtbC7Ls0hgjmjrZmaKU+VNX7wkcEen1wLXVKmrZJDIuhFjCqw5sLt9Rv7XxtpqWlnWKql8lLTtpUAAtNJf1/vnHa/G5BjnuesFf9hcs9NJEJoKt3guAXVPNYdj3B9vtgeWtyjps9K6tUqLAyFdj8yL/bCrMIelKKmkmMSHaSIGxW/f3F9sZXU80xDw02rX+MRr+awv+hw0YIbJmklwKObU1zelUn5L/TGY8R+Hqlo1ZoWDEAkaBscZh/gZbyj2uzetipHghZGlddGuJfyk2ANzb/LAXh/Ial4ZqmXq1SJfXBHKfL7m3Hfg4Kox+z8mzKerWMzGRIghO8m4JBH3+2FmW+I0yhmFPTLeT8RD2On+HbY/PCxd3qCO8KWRj16elip0dssqEKKRHqDEe17k3PvhaKadqZJIauSEW1FLFQgO53vc74tMrqJa3L466rgVJXBOi9wFvsfQbYnc4dGr4JjCJFhYuUX8w4I+x7+2NSjKMOM7dMAaXyx0k37ySY+XRKSZRxp7cm218XGS+HYoKSOaqponr0jjUUzgKsB1bhbG1wDbe4vbEdRUhbxHTTUdMBRioErahdoo9QuCRtsCO52IF8X9VWxwM1fNGjTwRhIhEQ5dbm199lJvdrA8fLEMs3fS2NJrgvzrwll0+ZjM1iWJgwkcxNZGHpYjc9+3Htu/zaRpabovPK0yRhJUpl1XY+o9bEbcc4m4c7MGb/v1WHVMoEaKXCuBsx2APlFjv6cWwZVVEMTmpp5ZpqksIIxDZW/CDc8bbE3sewv3xHZu2U1S5RP1tItLHVTpSGXogAxMQbE33Nx5u9x72+Q75EcwkjrqbLYxH09YkmOlGbtYEf5X9sM4EpJ85hpqd0dqnzyRlriNBu42N+OPX2xcPJTw1E8lOOpHSIZGJ2AG+1vXjYe2Hj+CWSKl6cjzfLK2OA1tdRCWnaIFmUAWIABvfe1we2FQmWoymHoqBHTT3ZE7DcD+/fHQ66OqkSZo42ijZTaIWOpLG+n077nucc3zVaihzJJ6RnVKyJZQJDqJuN7/AKi/fHJXE7VQnsj2IjPPJGfLG8oRW5IJYbj6avscWdBQUsaJSorWVNTgjd728+34t+/AxIZTVTS+IqXrl5Yqd30rBACFuCtyoFuSN/fFTMyghf38BQ3QmBjoPse4+eElxJDOXysqVq6ZVC/CrsLb3/pj7iW/ZCnczU1zzZ4gPt2xmJ0d9xhuc0FAuVSGBIjKxPULneW9ySe9vr2P1R5VS0lRQUooIKdWNT06spY2W4F9+Ba5wjGcmqymSGbqmRVAV7207fLfv98NfCPhmizRJKysM8cx/DBFIVDWsAfv74pradsduqfpQ53L8Dlv7uoho2D2gjKbALyPY++JOKtma8+hZma6BRw/+INccWxY5rkqU+XyRdaerq449VP1iCVa+wB5PFt/XEbXzLlVbAX+IllZxr1w2Fzz7cnGhbqJhnDaVLiCMwSX4aKETEyKh6qL2JOqx/ittzfdfYY15XmuY0VVCAdah9YVrsCex9e3GMzCIRzlmEmpzyvmN+2G6GsoqKaklpyCzmRJUQBw2wNm9wAD9+cZ5KS7JHoQjDyDBqijNZNLWyV1JRrUgqQJiSw782O/phjQSVsFNBTSV5qbMVSU6rRAi172A4J5xP09W9IrwyfEgB7tErmIqObrYgtf0J/XFBDl1FXU8dRlFfJUG4vAqqrkgg3Pftbc4EpNISELkefDlSmX5klRUQwTTLdGk1XZVIItv237b4rc5MD1Eckb3glhZgpXZDddkYkcm3v6e0BHTPTRE1MDRtrLSXJ9drW4tv8AO+DctzOuhiK5W8cpkXREkput73Okja+3Pb0GOUr9C4tMZTZgqUM8VTUQvApZ5um3mVQTZeAL3IA3Jvtb0hKmWaszWISzmXpoQrtsVS97bd9wD74Kzetqc2kippGUrfcLfdjtpA9Nv64+Uvh+aRtYmTU5KrrBsQD6j0Pb2xZNakZ3tqgXKa9aDN6n4mnjnEkTU51jYXtZvmMO6FaippjJDBGF1X1upC6N+De5PG1u/PbANfkLNBPWoknW1aQFAKq/8J39N8WcQplipqGiaCUNaNdO+1hcmx5/rimOEZf6Oe34JN3mDtanBF+QDv8ArjMdM/YKJ5Y3AQbKLDYfbGYW8X8Q9OH5LaWmrWkJNlAFz74psmzl6CBunp6KzWKsPOhFrm45G+JrK1MSPCzLrZgCAfX/AEw0hWiaAvI8kkoe5jjJv2HyN7euDqmyEMj274dGosyWsDVg2DEWVjwv+23vfE34llKuWidRNFICjDfSef02wjovEMdAGdaaZRLcEvIWO3FhfC3M88actFEjWYAA8Xxq/agV2x7kFQ1X4hpPiUDCYvIAt7oQpNzt6/qcWEw101ROo88eyjsTcXH2OOdZfUHKmjmFVpq2jUaEVXFrbAix3He2KvIs5/bGS18Gj9+mo2U2H4Sb/cW+3riGe9GiuH9YvroqepAKjVHq0hl/FGfT3+X8+fWS9TL8xhq4EuacgsVZtDrYg3F+/Ft8C+D4P2jJUpPNGlSjgpSPdTKhAvZuNuf1w/qkqqOtgo5FfUh6kr2tqsNj7g3AxknFx4jVGcJO36bfEOmdP2rAUFHOAUk1XAB2sV7EG4+YOED08ig1FI4RpFI1qfKdu/3xnifMo8vi/Zxi6sIleoik17AsP4bcHYnfCbJ6WrrJop6ZzTwatF9ZvIbXsAOcKocsfftMbRN06pVeHpyRDVHZb2FvMQfXf/TGS1BpZg9NWRxlrl1I1Bie9v6enGDKmaqjqfhqlWddIvxsTuRxYgX+2BxTsgkvpTUTYiPSR8x/PbAg22Q+pjr1M9Zbm1MizR1Jgh13MYWRhpbi44sPbG+fS4V6R0mI3KylXv8AIixGBocgqK5BaCUxE7SSuQD8trnDjK/B9JTSxmeQzyOtmCkoqA99zz9ca4YmyMMzrouXPc8CiwrbW2s7/wBMfcUX7IyxfKtPLYbDzyf+2Mw//nH++jjc4NNVEs4fWoOpcNo5lijjWNCJ2U3Yci/FhhFIxQXQ+YfmO54wdS1U0VZBLGuuQnQAB+bt784DRL4/uWvhuOHMs6pxFT6lhp2JhY6iz8XJPJJYc4UTU81RmksUdKi6ZWQLKouq3vwdhi9yDJIfD8tVXGQGeSFUYaCojYntft/TENmU1Q9VK0XV8kxey7G1hvfBhkbdDciaI8naCUiWWEI3JU7gdxfY3PthlJTyRTpLkkkgApJCVQC6HSbCw259vfB2Xz0tTNS0U88au8eph8KllIF2u7C7GwO9t8bZJKenSpioGf4lYmYoyqoddilgu3mUg83HG2Oy5JqNMTG5uf8AQmiopgYmcLBOguRF55Lj0tsv6nFrSVk7UFQtdHKVjgtG8iG4b69tsSNP4xzuN0pjS5emoMFPwtmG2wG/OKOjzKrqRUjMi8kAj0tFCFHnDDdTa/Y/2MSyPVAx48jyJyJrxbTGYQzM5VVp4g79LXa6D04w3oEShyukpYm1NJTBnkuQQG3sP4b8n2sOMJcyzGsbMZ6nzRxybNGjfhX0t6jHuizEBjS1M6Ru4UwzDa9zaxHztxxv9J6vThojmjLK0P8ArPSv8FWIzwSW1QnzWuOV/hPyxKQtXL4hNBvMKSoMAmYm9gbA9wT9NsPEmiy6uaqmqzU1EVnjhiBLObXBLHYC/wAzYYS5FBVy+IIZ/iGaHrtIaiRWWNnb8QG17+bv3/XsVej5laOi9YQPDBoIThZAQoBFvL8yRjRVZlFTydaVD0T+JtNyD6G36YEranpTsHkV1klsUv5QPf6frgf4lY2Cn/qKWUbNe9vY+v8Af01TlKPyj4Ynx9GDVjhiBUSWv/8AIMZhM2T0jMWFTUAE3AuDb9MZgffR1r8nMqKMu5Fg3lPfDTw44gzWlqzLDG9PMsiJLe0hB4GFyyimYxksBfYkcjB9LmCz1EUSRNYMOmABcEcWv74HWUpfudgqag19DrlheLqObq/It/v+mIWKPV4njUW/f/u3U+hG/wAjv+gxvbNkaSrcz6n0gWVwCuwB9yAcacvWRoHroSVaNyCzuWIFud/a+JxTjLpSSTXBXTNDRZ1BLmLqadmZCzDYEKRqPO19O2HU3hWBpoJaKpmkRoUkNQqjQWPy4FreuE8NGufZjFRDU0084Rb/AMH5iPQ2ucdXqzDlmVwUlNDIlKgKQBCbsBsuon0VR87e+H+oa8Djj05hJK9JnsRMZKofPqXdgR5j9j+mHoq4JKCsiR0bS7yaxezqWPcfMjHvPEmzSNzXVFpSyxxLECAxtqJA97252thbVUjUNJISwYiaNJSQbIh429De+M2qkjpOal5R4qM7y6t/dtTGCMDyG1regFsaKaglkHWpY1qoUbWDCQ2lhwSBgSuoYKGpkWm1Ig3GqQcc9vrzzjzRzQLOWWYR1Si+tDpNyNuOe2Hf6SUfp0p2mefEEM/xsjI4pxoVUQhhZQNJF/mD9sUcEVRSZbRhHiCLApR0kKX8o3ItzxjzTVsVDK0GbCGWl0o7yvGS+orcItu5JJJ3tfCfOK7W/UWnSMMBpQ+Zhft7/PAi/gjs7cZOw6qq5ghDOAD5iDY3Pr2wokqpEVTHVNFpYWVDcbe2NclNUzCd6ioipFhA8khsxJ4AFvTn/XG+hyqCuoohB0+vGCzsFYn03xox2vSKTas1NV1hJPxdMf8AwxmGEOS50YkMeXUroVGljTk6h68Y+4pvh/iNUfwR9eQ0/UlRUJAuqne+Hnh2BKqt+KukaxwsPMtrceY4TTo0xd5HjTVY2K4feDHDU1ahp9Q6Xnks3AvYDte5wni4UfT5WUIp5XqEdBrvso8tr9sbcpmSZJNVSApkVRTMwUvqNm0m/IJGCM6Cpl5jWFVc2ZX3/DYXA/v5YS5XSitnEPXeKc3VdHLC3qTsNsc3GS4dTXDqOV5RklNVRSS0rUuYQOrJUh3KahzccAG1va5tbDievakcxzzwSxqVVXk81pCR6XvtvfuTbEJndXmtJl4q55oWEY0sPLqbft2v9cbMvzCTMsipautV1Ds0bkHQHsNyADuP54g74Ljc8dvI+DDOqUVVe9HQmpZw46ccLa+na2tm2uPX3sMNazL4BTVULKWBp+khILPIo4BHBsp5t29jhB/w5SehzWvralnlR6XTFIL+RmdblgfMDbuAfniqr69Gpq14KOq0pIklRNNJYqVSxttYix59zguKi/TRGW6tHM8+ocwgySDRKJIEUszIotq2uAb+a3v6bY++H/DROVtm9QdUli0cZUt9wO/oPe+HuZ0iZhHpyqmKXHw6/vC5YsoLGx4tueMXVVPR5VT5SmiOROpZlUkIo/je4O+1wO/bHJ2qOcaZyrMKPMM0mlZYiI6NVYsUKi7AbE+o3HHbH3LKKulzFIYEWNtBCGfSL+4J2J/wnkbYuIpEFFUtA8LiWbZlWwaxN8eWzJKKiEmYZZFURav+5IrC/tfjCpSjyhZpOVsIm8G0dQJfiIWdpV853DC3BAPHy/U4mKWFvCtTVwV5jtIy9KVdlIUW+nqcX5r1onWnilREUbQsNVvub4S5pl9Bm2YJPmNQ00CoQlOj6QCe5N7/AEw+OavoNaQ9y3xLlC5dSqK6lFoUHmcX4HOMxNnw/wCFQbGlXb1lb/2xmK7QE1OTIJI0khk0sC+zfw+v0OD8urFEFPTNG6mZ9OqHzFhuN15+18JYKhtNi19uT2w2y6empY1SnBNWsdzUtfSoNyQB8vvvjujOgysqKuOVIp5JIkDkPrXdV78/TGvMYmjMZoZiEk4H4Sv1x5rs/nzSkWGqpYz0rnrRjSX2sB8sG5ZTRLTxQ5jFK0khBW5IZtXFu5wrVdR21qmA5rEYKSmiqpGkVL37nzE3th5lTGryCwLLHTyM0TaQC42Uj05b/PDafJqZF+Jko2Kx7L1bmx7fXAsM9JT5DV/D07JojNrDSoDFbfU774XJJPsToRv4y8YJlGaVdHUQ5esqx1lM5VQ6sDt+QkcrYX+frh7mNaZsuqmqKjogqb0wB0vf3uNu3HttiNo6xy9ZOiX604KmRrsOTck7/wC2Hj1JrVhp7EoYS9nINh8vpfCS66Df22mvGDUmdUuU1kbGdhq3JsTdd7A2HryPn88XuYVNJJMsizMWZAF6Ta4pQV2X5gNa/vfHJpaFZMykkYo0BGou3dvRR/fGHeU5jVQRJTqjVCXsi7qE3F99vtg1w5ZouQXXrJ8UkUCtTVkshQxmRREOLb401H/M1BExnpKrpH84jLxOPmLgjBFfTRT5lDBU1MUgNN1naBPPzut7E3FxwOADizjz7KMvigoaUN+5iVUWIb2AtsA1+3pjZh+onpXqBk98BagT3WrkIjSWMW6ouzHY3C7n9MTec+IY8vDK9QXl7ogsf0w4zfxnlyEipEkrrssOsMW/+1uPqfpif/56oQq68lPv06m23yIOJR+nd3XAbsRf816t2ha53NpFt/ljMM38U+HGdi+Vz6id7Srz/wDnHzFftr8f9BsyJ0aQVIve17+uNlPIEcSWYaTxfbG0AXvYXxqqFCv5QBcb2xI6ikzasp5oFEKgo8KopHuxIPt6YJ8MZslHn8MubzGSljiaOKRxqEL2+9rXH1xJRVMy9KMSHQXtp7YYGJHlqiygkE2P0bCtWmgqXS9zvOVqHjjy+H4kyX6TmIrCotvbgk2uNXYHCWMRyZdUxQwywr1AzK5uHsT35HPBF/fFVQqr5DUMVXVC8QjIFtI2wq8TQxplrFBbWbtYnc3OMnIUkaet9JDLqimSqWLqXSSYCWRbgFb9j6YqMxp7OZ2i0uWaJgD+D0A+VsQCMXnhiY3QyqCp9LjHWcwhjfNemyAoZgSDxxiub41RLDCOS1IST0mX5aEkd9cjKCrte49t9/oAPrha08uYV1VQJULSLAhu5U2YX/iGyj/O/bCXPXZp3YsSfKfqSb4a5VEktDOZF1GarYSE8sFW67+1zgt1GzliUXw2yVMMOadGOZnYxrSpIl1YA23Hz2wbUZZW/CTr12paRPKkNru9ttT2tqJPrc40UzlHhmFuos0UYYqDdbIbH1574fzu0kErOxJEjAb8DSv9T98bPpOY7QmZ/M5z+z5pKuohvcQtYt2J9MOcv8La/NUS6dr6Lb8dzhzT0dPTplaQwqqygNJt+InuTh9mar8PMLCwjNtvlirbb6Rtki3h7LVYhpZrg2Nl/wBMZilVVKglVJI3NsfMCkCz/9k="/>
          <p:cNvSpPr>
            <a:spLocks noChangeAspect="1" noChangeArrowheads="1"/>
          </p:cNvSpPr>
          <p:nvPr/>
        </p:nvSpPr>
        <p:spPr bwMode="auto">
          <a:xfrm>
            <a:off x="0" y="-731838"/>
            <a:ext cx="1028700" cy="1533526"/>
          </a:xfrm>
          <a:prstGeom prst="rect">
            <a:avLst/>
          </a:prstGeom>
          <a:noFill/>
        </p:spPr>
        <p:txBody>
          <a:bodyPr vert="horz" wrap="square" lIns="91440" tIns="45720" rIns="91440" bIns="45720" numCol="1" anchor="t" anchorCtr="0" compatLnSpc="1">
            <a:prstTxWarp prst="textNoShape">
              <a:avLst/>
            </a:prstTxWarp>
          </a:bodyPr>
          <a:lstStyle/>
          <a:p>
            <a:endParaRPr lang="cs-CZ"/>
          </a:p>
        </p:txBody>
      </p:sp>
      <p:pic>
        <p:nvPicPr>
          <p:cNvPr id="1047" name="Picture 23" descr="http://t3.gstatic.com/images?q=tbn:ANd9GcRRTlbU2QBDA2eBOxLAQhnB5quwmKh17Kupu1VZn0-8f2-Xnsbc"/>
          <p:cNvPicPr>
            <a:picLocks noChangeAspect="1" noChangeArrowheads="1"/>
          </p:cNvPicPr>
          <p:nvPr/>
        </p:nvPicPr>
        <p:blipFill>
          <a:blip r:embed="rId6" cstate="print"/>
          <a:srcRect/>
          <a:stretch>
            <a:fillRect/>
          </a:stretch>
        </p:blipFill>
        <p:spPr bwMode="auto">
          <a:xfrm>
            <a:off x="7092280" y="3356992"/>
            <a:ext cx="1743075" cy="2619375"/>
          </a:xfrm>
          <a:prstGeom prst="rect">
            <a:avLst/>
          </a:prstGeom>
          <a:noFill/>
        </p:spPr>
      </p:pic>
      <p:sp>
        <p:nvSpPr>
          <p:cNvPr id="21" name="TextovéPole 20"/>
          <p:cNvSpPr txBox="1"/>
          <p:nvPr/>
        </p:nvSpPr>
        <p:spPr>
          <a:xfrm>
            <a:off x="467544" y="3140968"/>
            <a:ext cx="284052" cy="369332"/>
          </a:xfrm>
          <a:prstGeom prst="rect">
            <a:avLst/>
          </a:prstGeom>
          <a:noFill/>
        </p:spPr>
        <p:txBody>
          <a:bodyPr wrap="none" rtlCol="0">
            <a:spAutoFit/>
          </a:bodyPr>
          <a:lstStyle/>
          <a:p>
            <a:r>
              <a:rPr lang="cs-CZ" dirty="0" smtClean="0"/>
              <a:t>1</a:t>
            </a:r>
            <a:endParaRPr lang="cs-CZ" dirty="0"/>
          </a:p>
        </p:txBody>
      </p:sp>
      <p:sp>
        <p:nvSpPr>
          <p:cNvPr id="22" name="TextovéPole 21"/>
          <p:cNvSpPr txBox="1"/>
          <p:nvPr/>
        </p:nvSpPr>
        <p:spPr>
          <a:xfrm>
            <a:off x="2555776" y="3933056"/>
            <a:ext cx="312906" cy="369332"/>
          </a:xfrm>
          <a:prstGeom prst="rect">
            <a:avLst/>
          </a:prstGeom>
          <a:noFill/>
        </p:spPr>
        <p:txBody>
          <a:bodyPr wrap="none" rtlCol="0">
            <a:spAutoFit/>
          </a:bodyPr>
          <a:lstStyle/>
          <a:p>
            <a:r>
              <a:rPr lang="cs-CZ" dirty="0" smtClean="0"/>
              <a:t>2</a:t>
            </a:r>
            <a:endParaRPr lang="cs-CZ" dirty="0"/>
          </a:p>
        </p:txBody>
      </p:sp>
      <p:sp>
        <p:nvSpPr>
          <p:cNvPr id="23" name="TextovéPole 22"/>
          <p:cNvSpPr txBox="1"/>
          <p:nvPr/>
        </p:nvSpPr>
        <p:spPr>
          <a:xfrm>
            <a:off x="755576" y="6021288"/>
            <a:ext cx="311304" cy="369332"/>
          </a:xfrm>
          <a:prstGeom prst="rect">
            <a:avLst/>
          </a:prstGeom>
          <a:noFill/>
        </p:spPr>
        <p:txBody>
          <a:bodyPr wrap="none" rtlCol="0">
            <a:spAutoFit/>
          </a:bodyPr>
          <a:lstStyle/>
          <a:p>
            <a:r>
              <a:rPr lang="cs-CZ" dirty="0" smtClean="0"/>
              <a:t>3</a:t>
            </a:r>
            <a:endParaRPr lang="cs-CZ" dirty="0"/>
          </a:p>
        </p:txBody>
      </p:sp>
      <p:sp>
        <p:nvSpPr>
          <p:cNvPr id="24" name="TextovéPole 23"/>
          <p:cNvSpPr txBox="1"/>
          <p:nvPr/>
        </p:nvSpPr>
        <p:spPr>
          <a:xfrm>
            <a:off x="3347864" y="5877272"/>
            <a:ext cx="314510" cy="369332"/>
          </a:xfrm>
          <a:prstGeom prst="rect">
            <a:avLst/>
          </a:prstGeom>
          <a:noFill/>
        </p:spPr>
        <p:txBody>
          <a:bodyPr wrap="none" rtlCol="0">
            <a:spAutoFit/>
          </a:bodyPr>
          <a:lstStyle/>
          <a:p>
            <a:r>
              <a:rPr lang="cs-CZ" dirty="0" smtClean="0"/>
              <a:t>4</a:t>
            </a:r>
            <a:endParaRPr lang="cs-CZ" dirty="0"/>
          </a:p>
        </p:txBody>
      </p:sp>
      <p:sp>
        <p:nvSpPr>
          <p:cNvPr id="25" name="TextovéPole 24"/>
          <p:cNvSpPr txBox="1"/>
          <p:nvPr/>
        </p:nvSpPr>
        <p:spPr>
          <a:xfrm>
            <a:off x="6804248" y="5733256"/>
            <a:ext cx="112723" cy="369332"/>
          </a:xfrm>
          <a:prstGeom prst="rect">
            <a:avLst/>
          </a:prstGeom>
          <a:noFill/>
        </p:spPr>
        <p:txBody>
          <a:bodyPr wrap="square" rtlCol="0">
            <a:spAutoFit/>
          </a:bodyPr>
          <a:lstStyle/>
          <a:p>
            <a:r>
              <a:rPr lang="cs-CZ" dirty="0" smtClean="0"/>
              <a:t>5</a:t>
            </a:r>
            <a:endParaRPr lang="cs-CZ" dirty="0"/>
          </a:p>
        </p:txBody>
      </p:sp>
      <p:sp>
        <p:nvSpPr>
          <p:cNvPr id="17" name="Obdélník 16"/>
          <p:cNvSpPr/>
          <p:nvPr/>
        </p:nvSpPr>
        <p:spPr>
          <a:xfrm>
            <a:off x="2267744" y="3861048"/>
            <a:ext cx="4572000" cy="369332"/>
          </a:xfrm>
          <a:prstGeom prst="rect">
            <a:avLst/>
          </a:prstGeom>
        </p:spPr>
        <p:txBody>
          <a:bodyPr wrap="square">
            <a:spAutoFit/>
          </a:bodyPr>
          <a:lstStyle/>
          <a:p>
            <a:r>
              <a:rPr lang="cs-CZ" sz="900" dirty="0" smtClean="0"/>
              <a:t>http://www.</a:t>
            </a:r>
            <a:r>
              <a:rPr lang="cs-CZ" sz="900" dirty="0" err="1" smtClean="0"/>
              <a:t>mauthner.cz</a:t>
            </a:r>
            <a:r>
              <a:rPr lang="cs-CZ" sz="900" dirty="0" smtClean="0"/>
              <a:t>/</a:t>
            </a:r>
            <a:r>
              <a:rPr lang="cs-CZ" sz="900" dirty="0" err="1" smtClean="0"/>
              <a:t>images</a:t>
            </a:r>
            <a:r>
              <a:rPr lang="cs-CZ" sz="900" dirty="0" smtClean="0"/>
              <a:t>/</a:t>
            </a:r>
            <a:r>
              <a:rPr lang="cs-CZ" sz="900" dirty="0" err="1" smtClean="0"/>
              <a:t>getImage</a:t>
            </a:r>
            <a:r>
              <a:rPr lang="cs-CZ" sz="900" dirty="0" smtClean="0"/>
              <a:t>/id/1809/</a:t>
            </a:r>
            <a:r>
              <a:rPr lang="cs-CZ" sz="900" dirty="0" err="1" smtClean="0"/>
              <a:t>big</a:t>
            </a:r>
            <a:r>
              <a:rPr lang="cs-CZ" sz="900" dirty="0" smtClean="0"/>
              <a:t>/ano/</a:t>
            </a:r>
            <a:r>
              <a:rPr lang="cs-CZ" sz="900" dirty="0" err="1" smtClean="0"/>
              <a:t>vanocni</a:t>
            </a:r>
            <a:r>
              <a:rPr lang="cs-CZ" sz="900" dirty="0" smtClean="0"/>
              <a:t>-trhy-v-</a:t>
            </a:r>
            <a:r>
              <a:rPr lang="cs-CZ" sz="900" dirty="0" err="1" smtClean="0"/>
              <a:t>mnichove.jpeg</a:t>
            </a:r>
            <a:endParaRPr lang="cs-CZ" sz="900" dirty="0"/>
          </a:p>
        </p:txBody>
      </p:sp>
      <p:sp>
        <p:nvSpPr>
          <p:cNvPr id="18" name="Obdélník 17"/>
          <p:cNvSpPr/>
          <p:nvPr/>
        </p:nvSpPr>
        <p:spPr>
          <a:xfrm>
            <a:off x="2286000" y="3105835"/>
            <a:ext cx="4572000" cy="369332"/>
          </a:xfrm>
          <a:prstGeom prst="rect">
            <a:avLst/>
          </a:prstGeom>
        </p:spPr>
        <p:txBody>
          <a:bodyPr>
            <a:spAutoFit/>
          </a:bodyPr>
          <a:lstStyle/>
          <a:p>
            <a:r>
              <a:rPr lang="cs-CZ" dirty="0" smtClean="0"/>
              <a:t>http</a:t>
            </a:r>
            <a:r>
              <a:rPr lang="cs-CZ" dirty="0" smtClean="0"/>
              <a:t>://</a:t>
            </a:r>
            <a:endParaRPr lang="cs-CZ" dirty="0"/>
          </a:p>
        </p:txBody>
      </p:sp>
      <p:sp>
        <p:nvSpPr>
          <p:cNvPr id="19" name="Obdélník 18"/>
          <p:cNvSpPr/>
          <p:nvPr/>
        </p:nvSpPr>
        <p:spPr>
          <a:xfrm>
            <a:off x="5652120" y="6021288"/>
            <a:ext cx="4572000" cy="369332"/>
          </a:xfrm>
          <a:prstGeom prst="rect">
            <a:avLst/>
          </a:prstGeom>
        </p:spPr>
        <p:txBody>
          <a:bodyPr wrap="square">
            <a:spAutoFit/>
          </a:bodyPr>
          <a:lstStyle/>
          <a:p>
            <a:r>
              <a:rPr lang="cs-CZ" sz="900" dirty="0" smtClean="0"/>
              <a:t>        http</a:t>
            </a:r>
            <a:r>
              <a:rPr lang="cs-CZ" sz="900" dirty="0" smtClean="0"/>
              <a:t>://info.radynacestu.cz/vanocni-trhy-v-mnichove</a:t>
            </a:r>
            <a:r>
              <a:rPr lang="cs-CZ" dirty="0" smtClean="0"/>
              <a:t>/#</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Welches</a:t>
            </a:r>
            <a:r>
              <a:rPr lang="cs-CZ" dirty="0" smtClean="0"/>
              <a:t> </a:t>
            </a:r>
            <a:r>
              <a:rPr lang="cs-CZ" dirty="0" err="1" smtClean="0"/>
              <a:t>Bild</a:t>
            </a:r>
            <a:r>
              <a:rPr lang="cs-CZ" dirty="0" smtClean="0"/>
              <a:t> </a:t>
            </a:r>
            <a:r>
              <a:rPr lang="cs-CZ" dirty="0" err="1" smtClean="0"/>
              <a:t>zu</a:t>
            </a:r>
            <a:r>
              <a:rPr lang="cs-CZ" dirty="0" smtClean="0"/>
              <a:t> </a:t>
            </a:r>
            <a:r>
              <a:rPr lang="cs-CZ" dirty="0" err="1" smtClean="0"/>
              <a:t>welchem</a:t>
            </a:r>
            <a:r>
              <a:rPr lang="cs-CZ" dirty="0" smtClean="0"/>
              <a:t> Text ?</a:t>
            </a:r>
            <a:endParaRPr lang="cs-CZ" dirty="0"/>
          </a:p>
        </p:txBody>
      </p:sp>
      <p:sp>
        <p:nvSpPr>
          <p:cNvPr id="3" name="TextovéPole 2"/>
          <p:cNvSpPr txBox="1"/>
          <p:nvPr/>
        </p:nvSpPr>
        <p:spPr>
          <a:xfrm>
            <a:off x="251520" y="1268760"/>
            <a:ext cx="3909232" cy="461665"/>
          </a:xfrm>
          <a:prstGeom prst="rect">
            <a:avLst/>
          </a:prstGeom>
          <a:noFill/>
        </p:spPr>
        <p:txBody>
          <a:bodyPr wrap="square" rtlCol="0">
            <a:spAutoFit/>
          </a:bodyPr>
          <a:lstStyle/>
          <a:p>
            <a:r>
              <a:rPr lang="cs-CZ" sz="2400" dirty="0" err="1" smtClean="0">
                <a:solidFill>
                  <a:srgbClr val="92D050"/>
                </a:solidFill>
              </a:rPr>
              <a:t>Christkindlmarkt</a:t>
            </a:r>
            <a:endParaRPr lang="cs-CZ" sz="2400" dirty="0">
              <a:solidFill>
                <a:srgbClr val="92D050"/>
              </a:solidFill>
            </a:endParaRPr>
          </a:p>
        </p:txBody>
      </p:sp>
      <p:sp>
        <p:nvSpPr>
          <p:cNvPr id="4" name="TextovéPole 3"/>
          <p:cNvSpPr txBox="1"/>
          <p:nvPr/>
        </p:nvSpPr>
        <p:spPr>
          <a:xfrm>
            <a:off x="5364088" y="1268760"/>
            <a:ext cx="2068195" cy="461665"/>
          </a:xfrm>
          <a:prstGeom prst="rect">
            <a:avLst/>
          </a:prstGeom>
          <a:noFill/>
        </p:spPr>
        <p:txBody>
          <a:bodyPr wrap="square" rtlCol="0">
            <a:spAutoFit/>
          </a:bodyPr>
          <a:lstStyle/>
          <a:p>
            <a:r>
              <a:rPr lang="cs-CZ" sz="2400" dirty="0" err="1" smtClean="0">
                <a:solidFill>
                  <a:srgbClr val="92D050"/>
                </a:solidFill>
              </a:rPr>
              <a:t>Silvesterparty</a:t>
            </a:r>
            <a:endParaRPr lang="cs-CZ" sz="2400" dirty="0">
              <a:solidFill>
                <a:srgbClr val="92D050"/>
              </a:solidFill>
            </a:endParaRPr>
          </a:p>
        </p:txBody>
      </p:sp>
      <p:pic>
        <p:nvPicPr>
          <p:cNvPr id="5" name="Picture 2" descr="C:\Documents and Settings\oem\Local Settings\Temporary Internet Files\Content.IE5\NGQ6NBR6\MC900196248[1].wmf"/>
          <p:cNvPicPr>
            <a:picLocks noChangeAspect="1" noChangeArrowheads="1"/>
          </p:cNvPicPr>
          <p:nvPr/>
        </p:nvPicPr>
        <p:blipFill>
          <a:blip r:embed="rId2" cstate="print"/>
          <a:srcRect/>
          <a:stretch>
            <a:fillRect/>
          </a:stretch>
        </p:blipFill>
        <p:spPr bwMode="auto">
          <a:xfrm>
            <a:off x="7308304" y="1916832"/>
            <a:ext cx="1625600" cy="1793875"/>
          </a:xfrm>
          <a:prstGeom prst="rect">
            <a:avLst/>
          </a:prstGeom>
          <a:noFill/>
        </p:spPr>
      </p:pic>
      <p:pic>
        <p:nvPicPr>
          <p:cNvPr id="6" name="Picture 3" descr="C:\Documents and Settings\oem\Local Settings\Temporary Internet Files\Content.IE5\0O5GF9DT\MC900238313[1].wmf"/>
          <p:cNvPicPr>
            <a:picLocks noChangeAspect="1" noChangeArrowheads="1"/>
          </p:cNvPicPr>
          <p:nvPr/>
        </p:nvPicPr>
        <p:blipFill>
          <a:blip r:embed="rId3" cstate="print"/>
          <a:srcRect/>
          <a:stretch>
            <a:fillRect/>
          </a:stretch>
        </p:blipFill>
        <p:spPr bwMode="auto">
          <a:xfrm>
            <a:off x="5292080" y="1916832"/>
            <a:ext cx="1628775" cy="1819275"/>
          </a:xfrm>
          <a:prstGeom prst="rect">
            <a:avLst/>
          </a:prstGeom>
          <a:noFill/>
        </p:spPr>
      </p:pic>
      <p:pic>
        <p:nvPicPr>
          <p:cNvPr id="7" name="Picture 10" descr="C:\Documents and Settings\oem\Local Settings\Temporary Internet Files\Content.IE5\ZN1LH2C4\MC900281870[1].wmf"/>
          <p:cNvPicPr>
            <a:picLocks noChangeAspect="1" noChangeArrowheads="1"/>
          </p:cNvPicPr>
          <p:nvPr/>
        </p:nvPicPr>
        <p:blipFill>
          <a:blip r:embed="rId4" cstate="print"/>
          <a:srcRect/>
          <a:stretch>
            <a:fillRect/>
          </a:stretch>
        </p:blipFill>
        <p:spPr bwMode="auto">
          <a:xfrm>
            <a:off x="6012160" y="4077072"/>
            <a:ext cx="1763712" cy="1809750"/>
          </a:xfrm>
          <a:prstGeom prst="rect">
            <a:avLst/>
          </a:prstGeom>
          <a:noFill/>
        </p:spPr>
      </p:pic>
      <p:pic>
        <p:nvPicPr>
          <p:cNvPr id="8" name="Picture 17" descr="http://www.mauthner.cz/images/getImage/id/1809/big/ano/vanocni-trhy-v-mnichove.jpeg"/>
          <p:cNvPicPr>
            <a:picLocks noChangeAspect="1" noChangeArrowheads="1"/>
          </p:cNvPicPr>
          <p:nvPr/>
        </p:nvPicPr>
        <p:blipFill>
          <a:blip r:embed="rId5" cstate="print"/>
          <a:srcRect/>
          <a:stretch>
            <a:fillRect/>
          </a:stretch>
        </p:blipFill>
        <p:spPr bwMode="auto">
          <a:xfrm>
            <a:off x="251520" y="1700808"/>
            <a:ext cx="4191000" cy="2571751"/>
          </a:xfrm>
          <a:prstGeom prst="rect">
            <a:avLst/>
          </a:prstGeom>
          <a:noFill/>
        </p:spPr>
      </p:pic>
      <p:pic>
        <p:nvPicPr>
          <p:cNvPr id="9" name="Picture 23" descr="http://t3.gstatic.com/images?q=tbn:ANd9GcRRTlbU2QBDA2eBOxLAQhnB5quwmKh17Kupu1VZn0-8f2-Xnsbc"/>
          <p:cNvPicPr>
            <a:picLocks noChangeAspect="1" noChangeArrowheads="1"/>
          </p:cNvPicPr>
          <p:nvPr/>
        </p:nvPicPr>
        <p:blipFill>
          <a:blip r:embed="rId6" cstate="print"/>
          <a:srcRect/>
          <a:stretch>
            <a:fillRect/>
          </a:stretch>
        </p:blipFill>
        <p:spPr bwMode="auto">
          <a:xfrm>
            <a:off x="1547664" y="4005064"/>
            <a:ext cx="1743075" cy="2619375"/>
          </a:xfrm>
          <a:prstGeom prst="rect">
            <a:avLst/>
          </a:prstGeom>
          <a:noFill/>
          <a:scene3d>
            <a:camera prst="orthographicFront">
              <a:rot lat="0" lon="0" rev="16200000"/>
            </a:camera>
            <a:lightRig rig="threePt" dir="t"/>
          </a:scene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500" fill="hold"/>
                                        <p:tgtEl>
                                          <p:spTgt spid="7"/>
                                        </p:tgtEl>
                                        <p:attrNameLst>
                                          <p:attrName>ppt_x</p:attrName>
                                        </p:attrNameLst>
                                      </p:cBhvr>
                                      <p:tavLst>
                                        <p:tav tm="0">
                                          <p:val>
                                            <p:strVal val="#ppt_x"/>
                                          </p:val>
                                        </p:tav>
                                        <p:tav tm="100000">
                                          <p:val>
                                            <p:strVal val="#ppt_x"/>
                                          </p:val>
                                        </p:tav>
                                      </p:tavLst>
                                    </p:anim>
                                    <p:anim calcmode="lin" valueType="num">
                                      <p:cBhvr additive="base">
                                        <p:cTn id="4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p:txBody>
          <a:bodyPr/>
          <a:lstStyle/>
          <a:p>
            <a:r>
              <a:rPr lang="cs-CZ" dirty="0" err="1" smtClean="0"/>
              <a:t>Christkindlmarkt</a:t>
            </a:r>
            <a:r>
              <a:rPr lang="cs-CZ" dirty="0" smtClean="0"/>
              <a:t>  in    </a:t>
            </a:r>
            <a:r>
              <a:rPr lang="cs-CZ" dirty="0" err="1" smtClean="0"/>
              <a:t>München</a:t>
            </a:r>
            <a:r>
              <a:rPr lang="cs-CZ" dirty="0" smtClean="0"/>
              <a:t>  </a:t>
            </a:r>
            <a:endParaRPr lang="cs-CZ" dirty="0"/>
          </a:p>
        </p:txBody>
      </p:sp>
      <p:sp>
        <p:nvSpPr>
          <p:cNvPr id="5" name="Zástupný symbol pro text 4"/>
          <p:cNvSpPr>
            <a:spLocks noGrp="1"/>
          </p:cNvSpPr>
          <p:nvPr>
            <p:ph type="body" sz="half" idx="3"/>
          </p:nvPr>
        </p:nvSpPr>
        <p:spPr/>
        <p:txBody>
          <a:bodyPr/>
          <a:lstStyle/>
          <a:p>
            <a:r>
              <a:rPr lang="cs-CZ" dirty="0" smtClean="0"/>
              <a:t>        </a:t>
            </a:r>
            <a:r>
              <a:rPr lang="cs-CZ" dirty="0" err="1" smtClean="0"/>
              <a:t>Silvesterveranstaltungen</a:t>
            </a:r>
            <a:endParaRPr lang="cs-CZ" dirty="0"/>
          </a:p>
        </p:txBody>
      </p:sp>
      <p:sp>
        <p:nvSpPr>
          <p:cNvPr id="4" name="Zástupný symbol pro obsah 3"/>
          <p:cNvSpPr>
            <a:spLocks noGrp="1"/>
          </p:cNvSpPr>
          <p:nvPr>
            <p:ph sz="quarter" idx="2"/>
          </p:nvPr>
        </p:nvSpPr>
        <p:spPr/>
        <p:txBody>
          <a:bodyPr/>
          <a:lstStyle/>
          <a:p>
            <a:r>
              <a:rPr lang="cs-CZ" u="sng" dirty="0" err="1" smtClean="0"/>
              <a:t>Fragen</a:t>
            </a:r>
            <a:r>
              <a:rPr lang="cs-CZ" u="sng" dirty="0" smtClean="0"/>
              <a:t>:</a:t>
            </a:r>
          </a:p>
          <a:p>
            <a:r>
              <a:rPr lang="cs-CZ" sz="2400" dirty="0" smtClean="0"/>
              <a:t>1/ </a:t>
            </a:r>
            <a:r>
              <a:rPr lang="cs-CZ" sz="2400" dirty="0" err="1" smtClean="0"/>
              <a:t>Wo</a:t>
            </a:r>
            <a:r>
              <a:rPr lang="cs-CZ" sz="2400" dirty="0" smtClean="0"/>
              <a:t> </a:t>
            </a:r>
            <a:r>
              <a:rPr lang="cs-CZ" sz="2400" i="1" dirty="0" err="1" smtClean="0"/>
              <a:t>findet</a:t>
            </a:r>
            <a:r>
              <a:rPr lang="cs-CZ" sz="2400" dirty="0" smtClean="0"/>
              <a:t> der </a:t>
            </a:r>
            <a:r>
              <a:rPr lang="cs-CZ" sz="2400" dirty="0" err="1" smtClean="0"/>
              <a:t>Christkindlmarkt</a:t>
            </a:r>
            <a:r>
              <a:rPr lang="cs-CZ" sz="2400" dirty="0" smtClean="0"/>
              <a:t> </a:t>
            </a:r>
            <a:r>
              <a:rPr lang="cs-CZ" sz="2400" i="1" dirty="0" err="1" smtClean="0"/>
              <a:t>statt</a:t>
            </a:r>
            <a:r>
              <a:rPr lang="cs-CZ" sz="2400" dirty="0" smtClean="0"/>
              <a:t>?</a:t>
            </a:r>
          </a:p>
          <a:p>
            <a:r>
              <a:rPr lang="cs-CZ" sz="2400" dirty="0" smtClean="0"/>
              <a:t>2/ </a:t>
            </a:r>
            <a:r>
              <a:rPr lang="cs-CZ" sz="2400" dirty="0" err="1" smtClean="0"/>
              <a:t>Von</a:t>
            </a:r>
            <a:r>
              <a:rPr lang="cs-CZ" sz="2400" dirty="0" smtClean="0"/>
              <a:t> </a:t>
            </a:r>
            <a:r>
              <a:rPr lang="cs-CZ" sz="2400" dirty="0" err="1" smtClean="0"/>
              <a:t>wann</a:t>
            </a:r>
            <a:r>
              <a:rPr lang="cs-CZ" sz="2400" dirty="0" smtClean="0"/>
              <a:t> bis </a:t>
            </a:r>
            <a:r>
              <a:rPr lang="cs-CZ" sz="2400" dirty="0" err="1" smtClean="0"/>
              <a:t>wann</a:t>
            </a:r>
            <a:r>
              <a:rPr lang="cs-CZ" sz="2400" dirty="0" smtClean="0"/>
              <a:t> </a:t>
            </a:r>
            <a:r>
              <a:rPr lang="cs-CZ" sz="2400" dirty="0" err="1" smtClean="0"/>
              <a:t>ist</a:t>
            </a:r>
            <a:r>
              <a:rPr lang="cs-CZ" sz="2400" dirty="0" smtClean="0"/>
              <a:t> der </a:t>
            </a:r>
            <a:r>
              <a:rPr lang="cs-CZ" sz="2400" dirty="0" err="1" smtClean="0"/>
              <a:t>Christkindlmarkt</a:t>
            </a:r>
            <a:r>
              <a:rPr lang="cs-CZ" sz="2400" dirty="0" smtClean="0"/>
              <a:t>?</a:t>
            </a:r>
          </a:p>
          <a:p>
            <a:r>
              <a:rPr lang="cs-CZ" sz="2400" dirty="0" smtClean="0"/>
              <a:t>3/ </a:t>
            </a:r>
            <a:r>
              <a:rPr lang="cs-CZ" sz="2400" dirty="0" err="1" smtClean="0"/>
              <a:t>Wie</a:t>
            </a:r>
            <a:r>
              <a:rPr lang="cs-CZ" sz="2400" dirty="0" smtClean="0"/>
              <a:t> </a:t>
            </a:r>
            <a:r>
              <a:rPr lang="cs-CZ" sz="2400" dirty="0" err="1" smtClean="0"/>
              <a:t>oft</a:t>
            </a:r>
            <a:r>
              <a:rPr lang="cs-CZ" sz="2400" dirty="0" smtClean="0"/>
              <a:t> </a:t>
            </a:r>
            <a:r>
              <a:rPr lang="cs-CZ" sz="2400" i="1" dirty="0" err="1" smtClean="0"/>
              <a:t>findet</a:t>
            </a:r>
            <a:r>
              <a:rPr lang="cs-CZ" sz="2400" dirty="0" smtClean="0"/>
              <a:t> der </a:t>
            </a:r>
            <a:r>
              <a:rPr lang="cs-CZ" sz="2400" dirty="0" err="1" smtClean="0"/>
              <a:t>Christkindlmarkt</a:t>
            </a:r>
            <a:r>
              <a:rPr lang="cs-CZ" sz="2400" dirty="0" smtClean="0"/>
              <a:t> </a:t>
            </a:r>
            <a:r>
              <a:rPr lang="cs-CZ" sz="2400" i="1" dirty="0" err="1" smtClean="0"/>
              <a:t>statt</a:t>
            </a:r>
            <a:r>
              <a:rPr lang="cs-CZ" sz="2400" dirty="0" smtClean="0"/>
              <a:t>?</a:t>
            </a:r>
          </a:p>
          <a:p>
            <a:r>
              <a:rPr lang="cs-CZ" sz="2400" dirty="0" smtClean="0"/>
              <a:t>4/ </a:t>
            </a:r>
            <a:r>
              <a:rPr lang="cs-CZ" sz="2400" dirty="0" err="1" smtClean="0"/>
              <a:t>Wie</a:t>
            </a:r>
            <a:r>
              <a:rPr lang="cs-CZ" sz="2400" dirty="0" smtClean="0"/>
              <a:t> hoch </a:t>
            </a:r>
            <a:r>
              <a:rPr lang="cs-CZ" sz="2400" dirty="0" err="1" smtClean="0"/>
              <a:t>ist</a:t>
            </a:r>
            <a:r>
              <a:rPr lang="cs-CZ" sz="2400" dirty="0" smtClean="0"/>
              <a:t> der </a:t>
            </a:r>
            <a:r>
              <a:rPr lang="cs-CZ" sz="2400" dirty="0" err="1" smtClean="0"/>
              <a:t>Christbaum</a:t>
            </a:r>
            <a:r>
              <a:rPr lang="cs-CZ" sz="2400" dirty="0" smtClean="0"/>
              <a:t>?</a:t>
            </a:r>
          </a:p>
        </p:txBody>
      </p:sp>
      <p:sp>
        <p:nvSpPr>
          <p:cNvPr id="6" name="Zástupný symbol pro obsah 5"/>
          <p:cNvSpPr>
            <a:spLocks noGrp="1"/>
          </p:cNvSpPr>
          <p:nvPr>
            <p:ph sz="quarter" idx="4"/>
          </p:nvPr>
        </p:nvSpPr>
        <p:spPr/>
        <p:txBody>
          <a:bodyPr/>
          <a:lstStyle/>
          <a:p>
            <a:r>
              <a:rPr lang="cs-CZ" u="sng" dirty="0" err="1" smtClean="0"/>
              <a:t>Fragen</a:t>
            </a:r>
            <a:r>
              <a:rPr lang="cs-CZ" u="sng" dirty="0" smtClean="0"/>
              <a:t>:</a:t>
            </a:r>
          </a:p>
          <a:p>
            <a:r>
              <a:rPr lang="cs-CZ" dirty="0" smtClean="0"/>
              <a:t>1/ </a:t>
            </a:r>
            <a:r>
              <a:rPr lang="cs-CZ" dirty="0" err="1" smtClean="0"/>
              <a:t>Welche</a:t>
            </a:r>
            <a:r>
              <a:rPr lang="cs-CZ" dirty="0" smtClean="0"/>
              <a:t> </a:t>
            </a:r>
            <a:r>
              <a:rPr lang="cs-CZ" dirty="0" err="1" smtClean="0"/>
              <a:t>Möglichkeiten</a:t>
            </a:r>
            <a:r>
              <a:rPr lang="cs-CZ" dirty="0" smtClean="0"/>
              <a:t> </a:t>
            </a:r>
            <a:r>
              <a:rPr lang="cs-CZ" dirty="0" err="1" smtClean="0"/>
              <a:t>hat</a:t>
            </a:r>
            <a:r>
              <a:rPr lang="cs-CZ" dirty="0" smtClean="0"/>
              <a:t> man </a:t>
            </a:r>
            <a:r>
              <a:rPr lang="cs-CZ" dirty="0" err="1" smtClean="0"/>
              <a:t>zu</a:t>
            </a:r>
            <a:r>
              <a:rPr lang="cs-CZ" dirty="0" smtClean="0"/>
              <a:t> </a:t>
            </a:r>
            <a:r>
              <a:rPr lang="cs-CZ" dirty="0" err="1" smtClean="0"/>
              <a:t>Silvester</a:t>
            </a:r>
            <a:r>
              <a:rPr lang="cs-CZ" dirty="0" smtClean="0"/>
              <a:t>?</a:t>
            </a:r>
          </a:p>
          <a:p>
            <a:endParaRPr lang="cs-CZ" dirty="0" smtClean="0"/>
          </a:p>
          <a:p>
            <a:r>
              <a:rPr lang="cs-CZ" dirty="0" smtClean="0"/>
              <a:t>2/ </a:t>
            </a:r>
            <a:r>
              <a:rPr lang="cs-CZ" dirty="0" err="1" smtClean="0"/>
              <a:t>Wie</a:t>
            </a:r>
            <a:r>
              <a:rPr lang="cs-CZ" dirty="0" smtClean="0"/>
              <a:t> </a:t>
            </a:r>
            <a:r>
              <a:rPr lang="cs-CZ" dirty="0" err="1" smtClean="0"/>
              <a:t>ist</a:t>
            </a:r>
            <a:r>
              <a:rPr lang="cs-CZ" dirty="0" smtClean="0"/>
              <a:t> </a:t>
            </a:r>
            <a:r>
              <a:rPr lang="cs-CZ" dirty="0" err="1" smtClean="0"/>
              <a:t>das</a:t>
            </a:r>
            <a:r>
              <a:rPr lang="cs-CZ" dirty="0" smtClean="0"/>
              <a:t> Restaurant, </a:t>
            </a:r>
            <a:r>
              <a:rPr lang="cs-CZ" dirty="0" err="1" smtClean="0"/>
              <a:t>die</a:t>
            </a:r>
            <a:r>
              <a:rPr lang="cs-CZ" dirty="0" smtClean="0"/>
              <a:t> Gala </a:t>
            </a:r>
            <a:r>
              <a:rPr lang="cs-CZ" dirty="0" err="1" smtClean="0"/>
              <a:t>und</a:t>
            </a:r>
            <a:r>
              <a:rPr lang="cs-CZ" dirty="0" smtClean="0"/>
              <a:t> </a:t>
            </a:r>
            <a:r>
              <a:rPr lang="cs-CZ" dirty="0" err="1" smtClean="0"/>
              <a:t>die</a:t>
            </a:r>
            <a:r>
              <a:rPr lang="cs-CZ" dirty="0" smtClean="0"/>
              <a:t> Party?</a:t>
            </a:r>
            <a:endParaRPr lang="cs-CZ" dirty="0"/>
          </a:p>
        </p:txBody>
      </p:sp>
      <p:sp>
        <p:nvSpPr>
          <p:cNvPr id="2" name="Nadpis 1"/>
          <p:cNvSpPr>
            <a:spLocks noGrp="1"/>
          </p:cNvSpPr>
          <p:nvPr>
            <p:ph type="title"/>
          </p:nvPr>
        </p:nvSpPr>
        <p:spPr/>
        <p:txBody>
          <a:bodyPr/>
          <a:lstStyle/>
          <a:p>
            <a:r>
              <a:rPr lang="cs-CZ" dirty="0" err="1" smtClean="0"/>
              <a:t>Aufgaben</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text 1"/>
          <p:cNvSpPr>
            <a:spLocks noGrp="1"/>
          </p:cNvSpPr>
          <p:nvPr>
            <p:ph type="body" idx="1"/>
          </p:nvPr>
        </p:nvSpPr>
        <p:spPr/>
        <p:txBody>
          <a:bodyPr/>
          <a:lstStyle/>
          <a:p>
            <a:r>
              <a:rPr lang="cs-CZ" dirty="0" err="1" smtClean="0"/>
              <a:t>Christkindlmarkt</a:t>
            </a:r>
            <a:endParaRPr lang="cs-CZ" dirty="0"/>
          </a:p>
        </p:txBody>
      </p:sp>
      <p:sp>
        <p:nvSpPr>
          <p:cNvPr id="3" name="Zástupný symbol pro text 2"/>
          <p:cNvSpPr>
            <a:spLocks noGrp="1"/>
          </p:cNvSpPr>
          <p:nvPr>
            <p:ph type="body" sz="half" idx="3"/>
          </p:nvPr>
        </p:nvSpPr>
        <p:spPr/>
        <p:txBody>
          <a:bodyPr/>
          <a:lstStyle/>
          <a:p>
            <a:r>
              <a:rPr lang="cs-CZ" dirty="0" err="1" smtClean="0"/>
              <a:t>Silvesterveranstaltungen</a:t>
            </a:r>
            <a:endParaRPr lang="cs-CZ" dirty="0"/>
          </a:p>
        </p:txBody>
      </p:sp>
      <p:sp>
        <p:nvSpPr>
          <p:cNvPr id="4" name="Zástupný symbol pro obsah 3"/>
          <p:cNvSpPr>
            <a:spLocks noGrp="1"/>
          </p:cNvSpPr>
          <p:nvPr>
            <p:ph sz="quarter" idx="2"/>
          </p:nvPr>
        </p:nvSpPr>
        <p:spPr/>
        <p:txBody>
          <a:bodyPr>
            <a:normAutofit lnSpcReduction="10000"/>
          </a:bodyPr>
          <a:lstStyle/>
          <a:p>
            <a:r>
              <a:rPr lang="cs-CZ" dirty="0" smtClean="0"/>
              <a:t>1/ </a:t>
            </a:r>
            <a:r>
              <a:rPr lang="cs-CZ" dirty="0" err="1" smtClean="0"/>
              <a:t>auf</a:t>
            </a:r>
            <a:r>
              <a:rPr lang="cs-CZ" dirty="0" smtClean="0"/>
              <a:t> </a:t>
            </a:r>
            <a:r>
              <a:rPr lang="cs-CZ" dirty="0" err="1" smtClean="0"/>
              <a:t>dem</a:t>
            </a:r>
            <a:r>
              <a:rPr lang="cs-CZ" dirty="0" smtClean="0"/>
              <a:t> </a:t>
            </a:r>
            <a:r>
              <a:rPr lang="cs-CZ" dirty="0" err="1" smtClean="0"/>
              <a:t>Marienplatz</a:t>
            </a:r>
            <a:endParaRPr lang="cs-CZ" dirty="0" smtClean="0"/>
          </a:p>
          <a:p>
            <a:endParaRPr lang="cs-CZ" dirty="0" smtClean="0"/>
          </a:p>
          <a:p>
            <a:r>
              <a:rPr lang="cs-CZ" dirty="0" smtClean="0"/>
              <a:t>2/ </a:t>
            </a:r>
            <a:r>
              <a:rPr lang="cs-CZ" dirty="0" err="1" smtClean="0"/>
              <a:t>von</a:t>
            </a:r>
            <a:r>
              <a:rPr lang="cs-CZ" dirty="0" smtClean="0"/>
              <a:t> 26. </a:t>
            </a:r>
            <a:r>
              <a:rPr lang="cs-CZ" dirty="0" err="1" smtClean="0"/>
              <a:t>November</a:t>
            </a:r>
            <a:r>
              <a:rPr lang="cs-CZ" dirty="0" smtClean="0"/>
              <a:t> bis </a:t>
            </a:r>
            <a:r>
              <a:rPr lang="cs-CZ" dirty="0" err="1" smtClean="0"/>
              <a:t>zum</a:t>
            </a:r>
            <a:r>
              <a:rPr lang="cs-CZ" dirty="0" smtClean="0"/>
              <a:t> 24. </a:t>
            </a:r>
            <a:r>
              <a:rPr lang="cs-CZ" dirty="0" err="1" smtClean="0"/>
              <a:t>Dezember</a:t>
            </a:r>
            <a:endParaRPr lang="cs-CZ" dirty="0" smtClean="0"/>
          </a:p>
          <a:p>
            <a:endParaRPr lang="cs-CZ" dirty="0" smtClean="0"/>
          </a:p>
          <a:p>
            <a:r>
              <a:rPr lang="cs-CZ" dirty="0" smtClean="0"/>
              <a:t>3/ </a:t>
            </a:r>
            <a:r>
              <a:rPr lang="cs-CZ" dirty="0" err="1" smtClean="0"/>
              <a:t>jährlich</a:t>
            </a:r>
            <a:r>
              <a:rPr lang="cs-CZ" dirty="0" smtClean="0"/>
              <a:t> – </a:t>
            </a:r>
            <a:r>
              <a:rPr lang="cs-CZ" dirty="0" err="1" smtClean="0"/>
              <a:t>jedes</a:t>
            </a:r>
            <a:r>
              <a:rPr lang="cs-CZ" dirty="0" smtClean="0"/>
              <a:t> </a:t>
            </a:r>
            <a:r>
              <a:rPr lang="cs-CZ" dirty="0" err="1" smtClean="0"/>
              <a:t>Jahr</a:t>
            </a:r>
            <a:endParaRPr lang="cs-CZ" dirty="0" smtClean="0"/>
          </a:p>
          <a:p>
            <a:endParaRPr lang="cs-CZ" dirty="0" smtClean="0"/>
          </a:p>
          <a:p>
            <a:r>
              <a:rPr lang="cs-CZ" dirty="0" smtClean="0"/>
              <a:t>4/ 30 Meter</a:t>
            </a:r>
            <a:endParaRPr lang="cs-CZ" dirty="0"/>
          </a:p>
        </p:txBody>
      </p:sp>
      <p:sp>
        <p:nvSpPr>
          <p:cNvPr id="5" name="Zástupný symbol pro obsah 4"/>
          <p:cNvSpPr>
            <a:spLocks noGrp="1"/>
          </p:cNvSpPr>
          <p:nvPr>
            <p:ph sz="quarter" idx="4"/>
          </p:nvPr>
        </p:nvSpPr>
        <p:spPr/>
        <p:txBody>
          <a:bodyPr/>
          <a:lstStyle/>
          <a:p>
            <a:r>
              <a:rPr lang="cs-CZ" dirty="0" smtClean="0"/>
              <a:t>1/ a) </a:t>
            </a:r>
            <a:r>
              <a:rPr lang="cs-CZ" dirty="0" err="1" smtClean="0"/>
              <a:t>im</a:t>
            </a:r>
            <a:r>
              <a:rPr lang="cs-CZ" dirty="0" smtClean="0"/>
              <a:t> Restaurant</a:t>
            </a:r>
          </a:p>
          <a:p>
            <a:r>
              <a:rPr lang="cs-CZ" dirty="0" smtClean="0"/>
              <a:t>     b) in Gala</a:t>
            </a:r>
          </a:p>
          <a:p>
            <a:r>
              <a:rPr lang="cs-CZ" dirty="0" smtClean="0"/>
              <a:t>     c) </a:t>
            </a:r>
            <a:r>
              <a:rPr lang="cs-CZ" dirty="0" err="1" smtClean="0"/>
              <a:t>auf</a:t>
            </a:r>
            <a:r>
              <a:rPr lang="cs-CZ" dirty="0" smtClean="0"/>
              <a:t> der Party</a:t>
            </a:r>
          </a:p>
          <a:p>
            <a:endParaRPr lang="cs-CZ" dirty="0" smtClean="0"/>
          </a:p>
          <a:p>
            <a:r>
              <a:rPr lang="cs-CZ" dirty="0" smtClean="0"/>
              <a:t>2/ a) </a:t>
            </a:r>
            <a:r>
              <a:rPr lang="cs-CZ" dirty="0" err="1" smtClean="0"/>
              <a:t>gemütlich</a:t>
            </a:r>
            <a:endParaRPr lang="cs-CZ" dirty="0" smtClean="0"/>
          </a:p>
          <a:p>
            <a:r>
              <a:rPr lang="cs-CZ" dirty="0" smtClean="0"/>
              <a:t>     b) elegant</a:t>
            </a:r>
          </a:p>
          <a:p>
            <a:r>
              <a:rPr lang="cs-CZ" dirty="0" smtClean="0"/>
              <a:t>     c) </a:t>
            </a:r>
            <a:r>
              <a:rPr lang="cs-CZ" dirty="0" err="1" smtClean="0"/>
              <a:t>groß</a:t>
            </a:r>
            <a:endParaRPr lang="cs-CZ" dirty="0"/>
          </a:p>
        </p:txBody>
      </p:sp>
      <p:sp>
        <p:nvSpPr>
          <p:cNvPr id="6" name="Nadpis 5"/>
          <p:cNvSpPr>
            <a:spLocks noGrp="1"/>
          </p:cNvSpPr>
          <p:nvPr>
            <p:ph type="title"/>
          </p:nvPr>
        </p:nvSpPr>
        <p:spPr/>
        <p:txBody>
          <a:bodyPr/>
          <a:lstStyle/>
          <a:p>
            <a:r>
              <a:rPr lang="cs-CZ" dirty="0" err="1" smtClean="0"/>
              <a:t>Lösungen</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20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20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20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animEffect transition="in" filter="fade">
                                      <p:cBhvr>
                                        <p:cTn id="27" dur="2000"/>
                                        <p:tgtEl>
                                          <p:spTgt spid="5">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1" end="1"/>
                                            </p:txEl>
                                          </p:spTgt>
                                        </p:tgtEl>
                                        <p:attrNameLst>
                                          <p:attrName>style.visibility</p:attrName>
                                        </p:attrNameLst>
                                      </p:cBhvr>
                                      <p:to>
                                        <p:strVal val="visible"/>
                                      </p:to>
                                    </p:set>
                                    <p:animEffect transition="in" filter="fade">
                                      <p:cBhvr>
                                        <p:cTn id="32" dur="2000"/>
                                        <p:tgtEl>
                                          <p:spTgt spid="5">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Effect transition="in" filter="fade">
                                      <p:cBhvr>
                                        <p:cTn id="37" dur="2000"/>
                                        <p:tgtEl>
                                          <p:spTgt spid="5">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2000"/>
                                        <p:tgtEl>
                                          <p:spTgt spid="5">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txEl>
                                              <p:pRg st="5" end="5"/>
                                            </p:txEl>
                                          </p:spTgt>
                                        </p:tgtEl>
                                        <p:attrNameLst>
                                          <p:attrName>style.visibility</p:attrName>
                                        </p:attrNameLst>
                                      </p:cBhvr>
                                      <p:to>
                                        <p:strVal val="visible"/>
                                      </p:to>
                                    </p:set>
                                    <p:animEffect transition="in" filter="fade">
                                      <p:cBhvr>
                                        <p:cTn id="47" dur="2000"/>
                                        <p:tgtEl>
                                          <p:spTgt spid="5">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xEl>
                                              <p:pRg st="6" end="6"/>
                                            </p:txEl>
                                          </p:spTgt>
                                        </p:tgtEl>
                                        <p:attrNameLst>
                                          <p:attrName>style.visibility</p:attrName>
                                        </p:attrNameLst>
                                      </p:cBhvr>
                                      <p:to>
                                        <p:strVal val="visible"/>
                                      </p:to>
                                    </p:set>
                                    <p:animEffect transition="in" filter="fade">
                                      <p:cBhvr>
                                        <p:cTn id="52" dur="20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p:txBody>
          <a:bodyPr/>
          <a:lstStyle/>
          <a:p>
            <a:r>
              <a:rPr lang="cs-CZ" dirty="0" err="1" smtClean="0"/>
              <a:t>Schlag</a:t>
            </a:r>
            <a:r>
              <a:rPr lang="cs-CZ" dirty="0" smtClean="0"/>
              <a:t> </a:t>
            </a:r>
            <a:r>
              <a:rPr lang="cs-CZ" dirty="0" err="1" smtClean="0"/>
              <a:t>im</a:t>
            </a:r>
            <a:r>
              <a:rPr lang="cs-CZ" dirty="0" smtClean="0"/>
              <a:t> </a:t>
            </a:r>
            <a:r>
              <a:rPr lang="cs-CZ" dirty="0" err="1" smtClean="0"/>
              <a:t>Wörterbuch</a:t>
            </a:r>
            <a:r>
              <a:rPr lang="cs-CZ" dirty="0" smtClean="0"/>
              <a:t> nach!</a:t>
            </a:r>
            <a:endParaRPr lang="cs-CZ" dirty="0"/>
          </a:p>
        </p:txBody>
      </p:sp>
      <p:pic>
        <p:nvPicPr>
          <p:cNvPr id="17411" name="Picture 3" descr="C:\Documents and Settings\oem\Local Settings\Temporary Internet Files\Content.IE5\TEGE6M08\MC900237158[1].wmf"/>
          <p:cNvPicPr>
            <a:picLocks noChangeAspect="1" noChangeArrowheads="1"/>
          </p:cNvPicPr>
          <p:nvPr/>
        </p:nvPicPr>
        <p:blipFill>
          <a:blip r:embed="rId2" cstate="print"/>
          <a:srcRect/>
          <a:stretch>
            <a:fillRect/>
          </a:stretch>
        </p:blipFill>
        <p:spPr bwMode="auto">
          <a:xfrm>
            <a:off x="7164288" y="260648"/>
            <a:ext cx="1663700" cy="2357437"/>
          </a:xfrm>
          <a:prstGeom prst="rect">
            <a:avLst/>
          </a:prstGeom>
          <a:noFill/>
        </p:spPr>
      </p:pic>
      <p:sp>
        <p:nvSpPr>
          <p:cNvPr id="15" name="TextovéPole 14"/>
          <p:cNvSpPr txBox="1"/>
          <p:nvPr/>
        </p:nvSpPr>
        <p:spPr>
          <a:xfrm>
            <a:off x="323528" y="1484784"/>
            <a:ext cx="3528392" cy="5324535"/>
          </a:xfrm>
          <a:prstGeom prst="rect">
            <a:avLst/>
          </a:prstGeom>
          <a:noFill/>
        </p:spPr>
        <p:txBody>
          <a:bodyPr wrap="square" rtlCol="0">
            <a:spAutoFit/>
          </a:bodyPr>
          <a:lstStyle/>
          <a:p>
            <a:r>
              <a:rPr lang="cs-CZ" sz="2000" dirty="0" smtClean="0"/>
              <a:t>1/ e </a:t>
            </a:r>
            <a:r>
              <a:rPr lang="cs-CZ" sz="2000" dirty="0" err="1" smtClean="0"/>
              <a:t>Veranstaltung</a:t>
            </a:r>
            <a:endParaRPr lang="cs-CZ" sz="2000" dirty="0" smtClean="0"/>
          </a:p>
          <a:p>
            <a:endParaRPr lang="cs-CZ" sz="2000" dirty="0"/>
          </a:p>
          <a:p>
            <a:r>
              <a:rPr lang="cs-CZ" sz="2000" dirty="0" smtClean="0"/>
              <a:t>2/ </a:t>
            </a:r>
            <a:r>
              <a:rPr lang="cs-CZ" sz="2000" dirty="0" err="1" smtClean="0"/>
              <a:t>stattfinden</a:t>
            </a:r>
            <a:endParaRPr lang="cs-CZ" sz="2000" dirty="0" smtClean="0"/>
          </a:p>
          <a:p>
            <a:endParaRPr lang="cs-CZ" sz="2000" dirty="0"/>
          </a:p>
          <a:p>
            <a:r>
              <a:rPr lang="cs-CZ" sz="2000" dirty="0" smtClean="0"/>
              <a:t>3/ </a:t>
            </a:r>
            <a:r>
              <a:rPr lang="cs-CZ" sz="2000" dirty="0" err="1" smtClean="0"/>
              <a:t>sorgen</a:t>
            </a:r>
            <a:r>
              <a:rPr lang="cs-CZ" sz="2000" dirty="0" smtClean="0"/>
              <a:t> </a:t>
            </a:r>
            <a:r>
              <a:rPr lang="cs-CZ" sz="2000" dirty="0" err="1" smtClean="0"/>
              <a:t>für</a:t>
            </a:r>
            <a:endParaRPr lang="cs-CZ" sz="2000" dirty="0" smtClean="0"/>
          </a:p>
          <a:p>
            <a:endParaRPr lang="cs-CZ" sz="2000" dirty="0"/>
          </a:p>
          <a:p>
            <a:r>
              <a:rPr lang="cs-CZ" sz="2000" dirty="0" smtClean="0"/>
              <a:t>4/ r </a:t>
            </a:r>
            <a:r>
              <a:rPr lang="cs-CZ" sz="2000" dirty="0" err="1" smtClean="0"/>
              <a:t>Krippenmarkt</a:t>
            </a:r>
            <a:endParaRPr lang="cs-CZ" sz="2000" dirty="0" smtClean="0"/>
          </a:p>
          <a:p>
            <a:endParaRPr lang="cs-CZ" sz="2000" dirty="0"/>
          </a:p>
          <a:p>
            <a:r>
              <a:rPr lang="cs-CZ" sz="2000" dirty="0" smtClean="0"/>
              <a:t>5/ e </a:t>
            </a:r>
            <a:r>
              <a:rPr lang="cs-CZ" sz="2000" dirty="0" err="1" smtClean="0"/>
              <a:t>Weihnachtsstimmung</a:t>
            </a:r>
            <a:endParaRPr lang="cs-CZ" sz="2000" dirty="0" smtClean="0"/>
          </a:p>
          <a:p>
            <a:endParaRPr lang="cs-CZ" sz="2000" dirty="0"/>
          </a:p>
          <a:p>
            <a:r>
              <a:rPr lang="cs-CZ" sz="2000" dirty="0" smtClean="0"/>
              <a:t>6/ </a:t>
            </a:r>
            <a:r>
              <a:rPr lang="cs-CZ" sz="2000" dirty="0" err="1" smtClean="0"/>
              <a:t>abendlich</a:t>
            </a:r>
            <a:endParaRPr lang="cs-CZ" sz="2000" dirty="0" smtClean="0"/>
          </a:p>
          <a:p>
            <a:endParaRPr lang="cs-CZ" sz="2000" dirty="0"/>
          </a:p>
          <a:p>
            <a:r>
              <a:rPr lang="cs-CZ" sz="2000" dirty="0" smtClean="0"/>
              <a:t>7/ r </a:t>
            </a:r>
            <a:r>
              <a:rPr lang="cs-CZ" sz="2000" dirty="0" err="1" smtClean="0"/>
              <a:t>Jahreswechsel</a:t>
            </a:r>
            <a:endParaRPr lang="cs-CZ" sz="2000" dirty="0" smtClean="0"/>
          </a:p>
          <a:p>
            <a:endParaRPr lang="cs-CZ" sz="2000" dirty="0"/>
          </a:p>
          <a:p>
            <a:r>
              <a:rPr lang="cs-CZ" sz="2000" dirty="0" smtClean="0"/>
              <a:t>8/ </a:t>
            </a:r>
            <a:r>
              <a:rPr lang="cs-CZ" sz="2000" dirty="0" err="1" smtClean="0"/>
              <a:t>lieber</a:t>
            </a:r>
            <a:endParaRPr lang="cs-CZ" sz="2000" dirty="0" smtClean="0"/>
          </a:p>
          <a:p>
            <a:endParaRPr lang="cs-CZ" sz="2000" dirty="0"/>
          </a:p>
          <a:p>
            <a:r>
              <a:rPr lang="cs-CZ" sz="2000" dirty="0" smtClean="0"/>
              <a:t>9/ </a:t>
            </a:r>
            <a:r>
              <a:rPr lang="cs-CZ" sz="2000" dirty="0" err="1" smtClean="0"/>
              <a:t>verbringen</a:t>
            </a:r>
            <a:endParaRPr lang="cs-CZ" sz="2000" dirty="0" smtClean="0"/>
          </a:p>
        </p:txBody>
      </p:sp>
      <p:sp>
        <p:nvSpPr>
          <p:cNvPr id="18" name="TextovéPole 17"/>
          <p:cNvSpPr txBox="1"/>
          <p:nvPr/>
        </p:nvSpPr>
        <p:spPr>
          <a:xfrm>
            <a:off x="4932040" y="2132856"/>
            <a:ext cx="3031599" cy="1477328"/>
          </a:xfrm>
          <a:prstGeom prst="rect">
            <a:avLst/>
          </a:prstGeom>
          <a:noFill/>
        </p:spPr>
        <p:txBody>
          <a:bodyPr wrap="none" rtlCol="0">
            <a:spAutoFit/>
          </a:bodyPr>
          <a:lstStyle/>
          <a:p>
            <a:r>
              <a:rPr lang="cs-CZ" dirty="0" smtClean="0"/>
              <a:t>10/ vor der </a:t>
            </a:r>
            <a:r>
              <a:rPr lang="cs-CZ" dirty="0" err="1" smtClean="0"/>
              <a:t>Tür</a:t>
            </a:r>
            <a:r>
              <a:rPr lang="cs-CZ" dirty="0" smtClean="0"/>
              <a:t> stehen</a:t>
            </a:r>
          </a:p>
          <a:p>
            <a:endParaRPr lang="cs-CZ" dirty="0" smtClean="0"/>
          </a:p>
          <a:p>
            <a:endParaRPr lang="cs-CZ" dirty="0"/>
          </a:p>
          <a:p>
            <a:endParaRPr lang="cs-CZ" dirty="0" smtClean="0"/>
          </a:p>
          <a:p>
            <a:r>
              <a:rPr lang="cs-CZ" dirty="0" smtClean="0"/>
              <a:t>11/ </a:t>
            </a:r>
            <a:r>
              <a:rPr lang="cs-CZ" dirty="0" err="1" smtClean="0"/>
              <a:t>das</a:t>
            </a:r>
            <a:r>
              <a:rPr lang="cs-CZ" dirty="0" smtClean="0"/>
              <a:t> </a:t>
            </a:r>
            <a:r>
              <a:rPr lang="cs-CZ" dirty="0" err="1" smtClean="0"/>
              <a:t>Tanzbein</a:t>
            </a:r>
            <a:r>
              <a:rPr lang="cs-CZ" dirty="0" smtClean="0"/>
              <a:t> </a:t>
            </a:r>
            <a:r>
              <a:rPr lang="cs-CZ" dirty="0" err="1" smtClean="0"/>
              <a:t>schwingen</a:t>
            </a:r>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457200"/>
            <a:ext cx="8229600" cy="13716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3400" b="1" i="0" u="none" strike="noStrike" kern="1200" cap="none" spc="0" normalizeH="0" baseline="0" noProof="0" smtClean="0">
                <a:ln>
                  <a:noFill/>
                </a:ln>
                <a:solidFill>
                  <a:schemeClr val="accent3">
                    <a:shade val="75000"/>
                  </a:schemeClr>
                </a:solidFill>
                <a:effectLst/>
                <a:uLnTx/>
                <a:uFillTx/>
                <a:latin typeface="+mj-lt"/>
                <a:ea typeface="+mj-ea"/>
                <a:cs typeface="+mj-cs"/>
              </a:rPr>
              <a:t>Zdroje:</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0"/>
            <a:ext cx="8507288" cy="1828800"/>
          </a:xfrm>
        </p:spPr>
        <p:txBody>
          <a:bodyPr/>
          <a:lstStyle/>
          <a:p>
            <a:pPr algn="ctr"/>
            <a:r>
              <a:rPr lang="cs-CZ" sz="3400" b="1" dirty="0" smtClean="0"/>
              <a:t>Zdroje:</a:t>
            </a:r>
          </a:p>
        </p:txBody>
      </p:sp>
      <p:sp>
        <p:nvSpPr>
          <p:cNvPr id="14339" name="Rectangle 3"/>
          <p:cNvSpPr>
            <a:spLocks noGrp="1" noChangeArrowheads="1"/>
          </p:cNvSpPr>
          <p:nvPr>
            <p:ph type="body" idx="1"/>
          </p:nvPr>
        </p:nvSpPr>
        <p:spPr>
          <a:xfrm>
            <a:off x="467544" y="1916832"/>
            <a:ext cx="8503920" cy="4572000"/>
          </a:xfrm>
        </p:spPr>
        <p:txBody>
          <a:bodyPr/>
          <a:lstStyle/>
          <a:p>
            <a:r>
              <a:rPr lang="cs-CZ" sz="2000" dirty="0" smtClean="0"/>
              <a:t>1. použitý text je k dispozici pod webovým odkazem</a:t>
            </a:r>
            <a:r>
              <a:rPr lang="cs-CZ" sz="2000" dirty="0" smtClean="0">
                <a:latin typeface="Franklin Gothic Book"/>
              </a:rPr>
              <a:t> </a:t>
            </a:r>
            <a:endParaRPr lang="cs-CZ" sz="2000" u="sng" dirty="0" smtClean="0">
              <a:latin typeface="Franklin Gothic Book"/>
            </a:endParaRPr>
          </a:p>
          <a:p>
            <a:r>
              <a:rPr lang="de-DE" sz="1400" dirty="0" smtClean="0">
                <a:hlinkClick r:id="rId2"/>
              </a:rPr>
              <a:t>http://www.muenchen.de/themen/orte/120347.html</a:t>
            </a:r>
            <a:r>
              <a:rPr lang="cs-CZ" sz="1400" dirty="0" smtClean="0"/>
              <a:t> ( 4.12.2012 </a:t>
            </a:r>
            <a:r>
              <a:rPr lang="cs-CZ" sz="1400" dirty="0" err="1" smtClean="0"/>
              <a:t>4.12.2012</a:t>
            </a:r>
            <a:r>
              <a:rPr lang="cs-CZ" sz="1400" dirty="0" smtClean="0"/>
              <a:t> )</a:t>
            </a:r>
          </a:p>
          <a:p>
            <a:pPr>
              <a:buNone/>
            </a:pPr>
            <a:endParaRPr lang="cs-CZ" sz="2000" dirty="0" smtClean="0"/>
          </a:p>
          <a:p>
            <a:r>
              <a:rPr lang="cs-CZ" sz="1800" dirty="0" smtClean="0">
                <a:latin typeface="Franklin Gothic Book"/>
              </a:rPr>
              <a:t>Použité obrázky jsou ze souboru klipart ( 4.12.2012)</a:t>
            </a:r>
          </a:p>
          <a:p>
            <a:endParaRPr lang="cs-CZ" sz="1800" dirty="0" smtClean="0">
              <a:latin typeface="Franklin Gothic Book"/>
            </a:endParaRPr>
          </a:p>
          <a:p>
            <a:r>
              <a:rPr lang="cs-CZ" sz="1800" dirty="0" smtClean="0">
                <a:latin typeface="Franklin Gothic Book"/>
              </a:rPr>
              <a:t>Toto dílo je dostupné pod licencí CC BY-SA</a:t>
            </a:r>
          </a:p>
          <a:p>
            <a:endParaRPr lang="cs-CZ" sz="1400" u="sng" dirty="0" smtClean="0">
              <a:latin typeface="Franklin Gothic Book"/>
            </a:endParaRPr>
          </a:p>
          <a:p>
            <a:r>
              <a:rPr lang="cs-CZ" sz="2000" dirty="0" smtClean="0">
                <a:latin typeface="Franklin Gothic Book"/>
              </a:rPr>
              <a:t>2. použitý text je k dispozici pod webovým odkazem : </a:t>
            </a:r>
          </a:p>
          <a:p>
            <a:pPr>
              <a:buNone/>
            </a:pPr>
            <a:r>
              <a:rPr lang="cs-CZ" sz="2000" dirty="0" smtClean="0">
                <a:hlinkClick r:id="rId3"/>
              </a:rPr>
              <a:t>http://www.</a:t>
            </a:r>
            <a:r>
              <a:rPr lang="cs-CZ" sz="2000" dirty="0" err="1" smtClean="0">
                <a:hlinkClick r:id="rId3"/>
              </a:rPr>
              <a:t>muenchen.de</a:t>
            </a:r>
            <a:r>
              <a:rPr lang="cs-CZ" sz="2000" dirty="0" smtClean="0">
                <a:hlinkClick r:id="rId3"/>
              </a:rPr>
              <a:t>/</a:t>
            </a:r>
            <a:r>
              <a:rPr lang="cs-CZ" sz="2000" dirty="0" err="1" smtClean="0">
                <a:hlinkClick r:id="rId3"/>
              </a:rPr>
              <a:t>veranstaltungen</a:t>
            </a:r>
            <a:r>
              <a:rPr lang="cs-CZ" sz="2000" dirty="0" smtClean="0">
                <a:hlinkClick r:id="rId3"/>
              </a:rPr>
              <a:t>/</a:t>
            </a:r>
            <a:r>
              <a:rPr lang="cs-CZ" sz="2000" dirty="0" err="1" smtClean="0">
                <a:hlinkClick r:id="rId3"/>
              </a:rPr>
              <a:t>events</a:t>
            </a:r>
            <a:r>
              <a:rPr lang="cs-CZ" sz="2000" dirty="0" smtClean="0">
                <a:hlinkClick r:id="rId3"/>
              </a:rPr>
              <a:t>/</a:t>
            </a:r>
            <a:r>
              <a:rPr lang="cs-CZ" sz="2000" dirty="0" err="1" smtClean="0">
                <a:hlinkClick r:id="rId3"/>
              </a:rPr>
              <a:t>silvesterpartys.html</a:t>
            </a:r>
            <a:r>
              <a:rPr lang="cs-CZ" sz="2000" dirty="0" smtClean="0"/>
              <a:t> </a:t>
            </a:r>
          </a:p>
          <a:p>
            <a:pPr>
              <a:buNone/>
            </a:pPr>
            <a:r>
              <a:rPr lang="cs-CZ" sz="2000" dirty="0" smtClean="0"/>
              <a:t>( 4.12. 2012 )</a:t>
            </a:r>
          </a:p>
          <a:p>
            <a:pPr>
              <a:buFont typeface="Wingdings" pitchFamily="2" charset="2"/>
              <a:buNone/>
            </a:pPr>
            <a:endParaRPr lang="cs-CZ" sz="2000" u="sng" dirty="0" smtClean="0">
              <a:latin typeface="Franklin Gothic Book"/>
            </a:endParaRPr>
          </a:p>
        </p:txBody>
      </p:sp>
      <p:pic>
        <p:nvPicPr>
          <p:cNvPr id="14340" name="Picture 46" descr="logo_pruhl"/>
          <p:cNvPicPr>
            <a:picLocks noChangeAspect="1" noChangeArrowheads="1"/>
          </p:cNvPicPr>
          <p:nvPr/>
        </p:nvPicPr>
        <p:blipFill>
          <a:blip r:embed="rId4" cstate="print"/>
          <a:srcRect/>
          <a:stretch>
            <a:fillRect/>
          </a:stretch>
        </p:blipFill>
        <p:spPr bwMode="auto">
          <a:xfrm>
            <a:off x="7956550" y="260350"/>
            <a:ext cx="857250" cy="857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dministrativní">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Administrativní">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dministrativní">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113</TotalTime>
  <Words>551</Words>
  <Application>Microsoft Office PowerPoint</Application>
  <PresentationFormat>Předvádění na obrazovce (4:3)</PresentationFormat>
  <Paragraphs>116</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Administrativní</vt:lpstr>
      <vt:lpstr>Snímek 1</vt:lpstr>
      <vt:lpstr>In der Stadt - München</vt:lpstr>
      <vt:lpstr>In der Stadt</vt:lpstr>
      <vt:lpstr>Aktuelle Veranstaltungs - Tipps </vt:lpstr>
      <vt:lpstr>Aktuelle Veranstaltung-Tipps</vt:lpstr>
      <vt:lpstr>Bilder</vt:lpstr>
      <vt:lpstr>Welches Bild zu welchem Text ?</vt:lpstr>
      <vt:lpstr>Aufgaben</vt:lpstr>
      <vt:lpstr>Lösungen</vt:lpstr>
      <vt:lpstr>Schlag im Wörterbuch nach!</vt:lpstr>
      <vt:lpstr>Snímek 11</vt:lpstr>
      <vt:lpstr>Zdroje: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der Stadt</dc:title>
  <dc:creator>jmeno</dc:creator>
  <cp:lastModifiedBy>jmeno</cp:lastModifiedBy>
  <cp:revision>12</cp:revision>
  <dcterms:created xsi:type="dcterms:W3CDTF">2012-12-04T17:43:02Z</dcterms:created>
  <dcterms:modified xsi:type="dcterms:W3CDTF">2012-12-04T19:56:53Z</dcterms:modified>
</cp:coreProperties>
</file>