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58" r:id="rId6"/>
    <p:sldId id="261" r:id="rId7"/>
    <p:sldId id="263" r:id="rId8"/>
    <p:sldId id="264" r:id="rId9"/>
    <p:sldId id="265" r:id="rId10"/>
    <p:sldId id="266" r:id="rId11"/>
    <p:sldId id="267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dirty="0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027299"/>
            <a:ext cx="8208912" cy="3841861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Jazyk a jazyková komunikace, Anglický jazyk, </a:t>
            </a:r>
            <a:r>
              <a:rPr lang="cs-CZ" sz="2400" b="0" dirty="0">
                <a:solidFill>
                  <a:schemeClr val="tx1"/>
                </a:solidFill>
                <a:effectLst/>
              </a:rPr>
              <a:t>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Britské a Americké svátky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Michaela Galbavá, DiS.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VY_22_INOVACE_35/I.SADA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>
                <a:solidFill>
                  <a:schemeClr val="tx1"/>
                </a:solidFill>
                <a:effectLst/>
              </a:rPr>
            </a:br>
            <a:r>
              <a:rPr lang="cs-CZ" sz="2400" b="1" dirty="0" smtClean="0">
                <a:solidFill>
                  <a:schemeClr val="tx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Prezentace je určena pro žáky II.stupně ZŠ, slouží k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výkladu a opakování učiva Britské a Americké svátky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BRITISH  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Bank holiday are public holidays in the Britain, originally called so as </a:t>
            </a:r>
            <a:r>
              <a:rPr lang="cs-CZ" sz="2400" dirty="0" err="1" smtClean="0">
                <a:solidFill>
                  <a:schemeClr val="tx1"/>
                </a:solidFill>
              </a:rPr>
              <a:t>banks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were</a:t>
            </a:r>
            <a:r>
              <a:rPr lang="cs-CZ" sz="2400" dirty="0" smtClean="0">
                <a:solidFill>
                  <a:schemeClr val="tx1"/>
                </a:solidFill>
              </a:rPr>
              <a:t> closed on these special days.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Among these holidays are ranked: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Christmas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Easter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Trooping the colour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Guy Fawkes Day</a:t>
            </a:r>
          </a:p>
          <a:p>
            <a:pPr lvl="1"/>
            <a:endParaRPr lang="cs-CZ" sz="2000" dirty="0" smtClean="0">
              <a:solidFill>
                <a:schemeClr val="tx1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437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CHRISTMAS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4474840" cy="4691063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On Christmas Day they have Christmas dinner.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They eat roast turkey with potatoes and vegetables and then traditional Christmas pudding.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 presents are brought by Santa Claus.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Children unwrapped the present in the morning on 25</a:t>
            </a:r>
            <a:r>
              <a:rPr lang="en-US" sz="2400" baseline="30000" dirty="0" smtClean="0">
                <a:solidFill>
                  <a:schemeClr val="tx1"/>
                </a:solidFill>
              </a:rPr>
              <a:t>th</a:t>
            </a:r>
            <a:r>
              <a:rPr lang="en-US" sz="2400" dirty="0" smtClean="0">
                <a:solidFill>
                  <a:schemeClr val="tx1"/>
                </a:solidFill>
              </a:rPr>
              <a:t> December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třída 5A\AppData\Local\Microsoft\Windows\Temporary Internet Files\Content.IE5\MPPCOQAE\MP9004001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85428"/>
            <a:ext cx="3357064" cy="47525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64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EASTER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3568" y="1494293"/>
            <a:ext cx="4474840" cy="469106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Easter is celebrated on the 1</a:t>
            </a:r>
            <a:r>
              <a:rPr lang="en-US" sz="2400" baseline="30000" dirty="0" smtClean="0">
                <a:solidFill>
                  <a:schemeClr val="tx1"/>
                </a:solidFill>
              </a:rPr>
              <a:t>st</a:t>
            </a:r>
            <a:r>
              <a:rPr lang="en-US" sz="2400" dirty="0" smtClean="0">
                <a:solidFill>
                  <a:schemeClr val="tx1"/>
                </a:solidFill>
              </a:rPr>
              <a:t> Sunday after the 1</a:t>
            </a:r>
            <a:r>
              <a:rPr lang="en-US" sz="2400" baseline="30000" dirty="0" smtClean="0">
                <a:solidFill>
                  <a:schemeClr val="tx1"/>
                </a:solidFill>
              </a:rPr>
              <a:t>st</a:t>
            </a:r>
            <a:r>
              <a:rPr lang="en-US" sz="2400" dirty="0" smtClean="0">
                <a:solidFill>
                  <a:schemeClr val="tx1"/>
                </a:solidFill>
              </a:rPr>
              <a:t> full moon in spring.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Actually it starts on Ash Wednesday.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It is an ancient pagan celebration of spring and new life.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Children believe that while sleeping the Easter Bunny has hidden the eggs in the house and go searching for them.</a:t>
            </a:r>
          </a:p>
        </p:txBody>
      </p:sp>
      <p:pic>
        <p:nvPicPr>
          <p:cNvPr id="2052" name="Picture 4" descr="C:\Users\třída 5A\AppData\Local\Microsoft\Windows\Temporary Internet Files\Content.IE5\TPYK5133\MP9001777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87246" y="2161626"/>
            <a:ext cx="4493096" cy="29953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31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059016" cy="116205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TROOPING THE COLOUR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4474840" cy="4691063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Is Queen‘s official birthday celebrated on 6</a:t>
            </a:r>
            <a:r>
              <a:rPr lang="en-US" sz="2400" baseline="30000" dirty="0" smtClean="0">
                <a:solidFill>
                  <a:schemeClr val="tx1"/>
                </a:solidFill>
              </a:rPr>
              <a:t>th</a:t>
            </a:r>
            <a:r>
              <a:rPr lang="en-US" sz="2400" dirty="0" smtClean="0">
                <a:solidFill>
                  <a:schemeClr val="tx1"/>
                </a:solidFill>
              </a:rPr>
              <a:t> June.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It takes places at Whitehall with Horse Guards</a:t>
            </a:r>
            <a:r>
              <a:rPr lang="en-US" sz="2400" dirty="0">
                <a:solidFill>
                  <a:schemeClr val="tx1"/>
                </a:solidFill>
              </a:rPr>
              <a:t>‘</a:t>
            </a:r>
            <a:r>
              <a:rPr lang="en-US" sz="2400" dirty="0" smtClean="0">
                <a:solidFill>
                  <a:schemeClr val="tx1"/>
                </a:solidFill>
              </a:rPr>
              <a:t> Parade.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On this day and on New Year‘s Day the Queen awards honours to important people.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 smtClean="0">
              <a:solidFill>
                <a:schemeClr val="tx1"/>
              </a:solidFill>
            </a:endParaRPr>
          </a:p>
        </p:txBody>
      </p:sp>
      <p:pic>
        <p:nvPicPr>
          <p:cNvPr id="1028" name="Picture 4" descr="C:\Users\třída 5A\AppData\Local\Microsoft\Windows\Temporary Internet Files\Content.IE5\TPYK5133\MP900402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1556792"/>
            <a:ext cx="2815154" cy="18760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řída 5A\AppData\Local\Microsoft\Windows\Temporary Internet Files\Content.IE5\OLHEYB6X\MP9004223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76087">
            <a:off x="5062365" y="3316069"/>
            <a:ext cx="2817937" cy="29215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72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059016" cy="116205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GUY FAWKE</a:t>
            </a:r>
            <a:r>
              <a:rPr lang="en-US" sz="3200" dirty="0" smtClean="0">
                <a:solidFill>
                  <a:schemeClr val="tx1"/>
                </a:solidFill>
              </a:rPr>
              <a:t>‘S DAY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4474840" cy="4691063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Is a day of bonfires and fireworks.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1605 Guy Fawkes tried to blow up the English parliament.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On 5</a:t>
            </a:r>
            <a:r>
              <a:rPr lang="en-US" sz="2400" baseline="30000" dirty="0" smtClean="0">
                <a:solidFill>
                  <a:schemeClr val="tx1"/>
                </a:solidFill>
              </a:rPr>
              <a:t>th</a:t>
            </a:r>
            <a:r>
              <a:rPr lang="en-US" sz="2400" dirty="0" smtClean="0">
                <a:solidFill>
                  <a:schemeClr val="tx1"/>
                </a:solidFill>
              </a:rPr>
              <a:t> November was this conspirator caught and put into the jail.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They celebrate this day to remember the unsuccessful attempt of Guy Fawkes.</a:t>
            </a:r>
          </a:p>
        </p:txBody>
      </p:sp>
      <p:pic>
        <p:nvPicPr>
          <p:cNvPr id="3074" name="Picture 2" descr="C:\Users\třída 5A\AppData\Local\Microsoft\Windows\Temporary Internet Files\Content.IE5\94TOM4SX\MC900326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2469">
            <a:off x="5222850" y="535282"/>
            <a:ext cx="3071318" cy="23580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řída 5A\AppData\Local\Microsoft\Windows\Temporary Internet Files\Content.IE5\OLHEYB6X\MC900324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08920"/>
            <a:ext cx="2448272" cy="35284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858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AMERICAN  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>
                <a:solidFill>
                  <a:schemeClr val="tx1"/>
                </a:solidFill>
              </a:rPr>
              <a:t>Among </a:t>
            </a:r>
            <a:r>
              <a:rPr lang="cs-CZ" sz="2400" dirty="0" smtClean="0">
                <a:solidFill>
                  <a:schemeClr val="tx1"/>
                </a:solidFill>
              </a:rPr>
              <a:t>American holidays we can fin</a:t>
            </a:r>
            <a:r>
              <a:rPr lang="en-US" sz="2400" dirty="0" smtClean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 for example</a:t>
            </a:r>
            <a:endParaRPr lang="en-US" sz="2400" dirty="0" smtClean="0">
              <a:solidFill>
                <a:schemeClr val="tx1"/>
              </a:solidFill>
            </a:endParaRP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Christmas</a:t>
            </a:r>
            <a:r>
              <a:rPr lang="cs-CZ" sz="2400" dirty="0" smtClean="0">
                <a:solidFill>
                  <a:schemeClr val="tx1"/>
                </a:solidFill>
              </a:rPr>
              <a:t> – is the same as in the UK</a:t>
            </a:r>
            <a:endParaRPr lang="en-US" sz="2400" dirty="0" smtClean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President</a:t>
            </a:r>
            <a:r>
              <a:rPr lang="en-US" sz="2400" dirty="0" smtClean="0">
                <a:solidFill>
                  <a:schemeClr val="tx1"/>
                </a:solidFill>
              </a:rPr>
              <a:t>'</a:t>
            </a:r>
            <a:r>
              <a:rPr lang="cs-CZ" sz="2400" dirty="0" smtClean="0">
                <a:solidFill>
                  <a:schemeClr val="tx1"/>
                </a:solidFill>
              </a:rPr>
              <a:t>s Day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Memorial Day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Indepedence Day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Labour Day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Columbus Day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Thanksgiving day</a:t>
            </a:r>
            <a:endParaRPr lang="cs-CZ" sz="2000" dirty="0" smtClean="0">
              <a:solidFill>
                <a:schemeClr val="tx1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152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AMERICAN HOLIDAYS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</a:rPr>
              <a:t>PRESIDENT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</a:rPr>
              <a:t>‘S DAY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Is the official birthday of all American presidents since the first one – George Washington.</a:t>
            </a: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The ceremonies are every third Monday in February.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MEMORIAL DAY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Commemorates the dead in all wars on the </a:t>
            </a:r>
            <a:r>
              <a:rPr lang="en-US" dirty="0" err="1" smtClean="0">
                <a:solidFill>
                  <a:schemeClr val="tx1"/>
                </a:solidFill>
              </a:rPr>
              <a:t>fo</a:t>
            </a:r>
            <a:r>
              <a:rPr lang="cs-CZ" dirty="0">
                <a:solidFill>
                  <a:schemeClr val="tx1"/>
                </a:solidFill>
              </a:rPr>
              <a:t>u</a:t>
            </a:r>
            <a:r>
              <a:rPr lang="en-US" dirty="0" err="1" smtClean="0">
                <a:solidFill>
                  <a:schemeClr val="tx1"/>
                </a:solidFill>
              </a:rPr>
              <a:t>rt</a:t>
            </a:r>
            <a:r>
              <a:rPr lang="cs-CZ" dirty="0" smtClean="0">
                <a:solidFill>
                  <a:schemeClr val="tx1"/>
                </a:solidFill>
              </a:rPr>
              <a:t>h </a:t>
            </a:r>
            <a:r>
              <a:rPr lang="en-US" dirty="0" smtClean="0">
                <a:solidFill>
                  <a:schemeClr val="tx1"/>
                </a:solidFill>
              </a:rPr>
              <a:t>Monday in May.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8026" y="3244334"/>
            <a:ext cx="227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'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64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AMERICAN HOLIDAYS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</a:rPr>
              <a:t>LABOUR DAY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is celebrated on the first Monday in September.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07605" y="1628800"/>
            <a:ext cx="4041775" cy="639762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</a:rPr>
              <a:t>COLUMBUS DAY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Is celebrated every second Monday in October. 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Reminds Columbus' landing in the New World in 1492.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8026" y="3244334"/>
            <a:ext cx="227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'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111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INDEPENDENCE DAY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Commemorates victory over British and American Civil War and the signing of DECLARATION OF INDEPENDENCE in 1776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It is a day of picnics, parades an flying the flag, parties, barbecues, concerts and fireworks.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It is celebrated on 4</a:t>
            </a:r>
            <a:r>
              <a:rPr lang="en-US" sz="2400" baseline="30000" dirty="0" smtClean="0">
                <a:solidFill>
                  <a:schemeClr val="tx1"/>
                </a:solidFill>
              </a:rPr>
              <a:t>th</a:t>
            </a:r>
            <a:r>
              <a:rPr lang="en-US" sz="2400" dirty="0" smtClean="0">
                <a:solidFill>
                  <a:schemeClr val="tx1"/>
                </a:solidFill>
              </a:rPr>
              <a:t> July.</a:t>
            </a:r>
          </a:p>
          <a:p>
            <a:endParaRPr lang="en-US" sz="2400" dirty="0" smtClean="0">
              <a:solidFill>
                <a:schemeClr val="tx1"/>
              </a:solidFill>
            </a:endParaRPr>
          </a:p>
        </p:txBody>
      </p:sp>
      <p:pic>
        <p:nvPicPr>
          <p:cNvPr id="6147" name="Picture 3" descr="C:\Users\třída 5A\AppData\Local\Microsoft\Windows\Temporary Internet Files\Content.IE5\94TOM4SX\MP9004101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09120"/>
            <a:ext cx="2935398" cy="19538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třída 5A\AppData\Local\Microsoft\Windows\Temporary Internet Files\Content.IE5\OLHEYB6X\MP9004464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29000"/>
            <a:ext cx="2127940" cy="32849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75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THANKSGIVING DAY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Is celebrated on the last Thursday of November and it is the second most important holiday after Christmas.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When Pilgrim Fathers settled in America in 1620 they suffered a lot during the first winter, most of them died.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 next year Native Americans taught them how to plant corn etc. 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In the autumn 1621 they celebrated the Thanksgiving day for the first time.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They invited the local Indians to the celebration. They wanted to say Thank you.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třída 5A\AppData\Local\Microsoft\Windows\Temporary Internet Files\Content.IE5\94TOM4SX\MC900438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4509120"/>
            <a:ext cx="873125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97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Po</a:t>
            </a:r>
            <a:r>
              <a:rPr lang="cs-CZ" sz="3200" dirty="0" smtClean="0"/>
              <a:t>užité zdroje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Veškeré </a:t>
            </a:r>
            <a:r>
              <a:rPr lang="cs-CZ" sz="2400" smtClean="0">
                <a:solidFill>
                  <a:schemeClr val="tx1"/>
                </a:solidFill>
              </a:rPr>
              <a:t>obrázky použity </a:t>
            </a:r>
            <a:r>
              <a:rPr lang="cs-CZ" sz="2400" dirty="0" smtClean="0">
                <a:solidFill>
                  <a:schemeClr val="tx1"/>
                </a:solidFill>
              </a:rPr>
              <a:t>z galerie Office.Microsoft.com, citováno 19.11.2011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7704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270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Vlastní 1">
      <a:dk1>
        <a:sysClr val="windowText" lastClr="000000"/>
      </a:dk1>
      <a:lt1>
        <a:sysClr val="window" lastClr="FFFFFF"/>
      </a:lt1>
      <a:dk2>
        <a:srgbClr val="B13F9A"/>
      </a:dk2>
      <a:lt2>
        <a:srgbClr val="F1D7E0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173</TotalTime>
  <Words>502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YamatoPainting</vt:lpstr>
      <vt:lpstr>Název školy: ZŠ Varnsdorf, Edisonova 2821, okres Děčín, příspěvková organizace Jazyk a jazyková komunikace, Anglický jazyk,  Britské a Americké svátky Autor: Michaela Galbavá, DiS. Název materiálu: VY_22_INOVACE_35/I.SADA  Anotace: Prezentace je určena pro žáky II.stupně ZŠ, slouží k výkladu a opakování učiva Britské a Americké svátky  Období: září – prosinec 2011</vt:lpstr>
      <vt:lpstr>BRITISH  HOLIDAYS</vt:lpstr>
      <vt:lpstr>CHRISTMAS</vt:lpstr>
      <vt:lpstr>EASTER</vt:lpstr>
      <vt:lpstr>TROOPING THE COLOUR</vt:lpstr>
      <vt:lpstr>GUY FAWKE‘S DAY</vt:lpstr>
      <vt:lpstr>AMERICAN  HOLIDAYS</vt:lpstr>
      <vt:lpstr>AMERICAN HOLIDAYS</vt:lpstr>
      <vt:lpstr>AMERICAN HOLIDAYS</vt:lpstr>
      <vt:lpstr>INDEPENDENCE DAY</vt:lpstr>
      <vt:lpstr>THANKSGIVING DAY 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and American holidays</dc:title>
  <dc:creator>Michaela Galbavá, DiS.</dc:creator>
  <cp:lastModifiedBy>Michaela</cp:lastModifiedBy>
  <cp:revision>26</cp:revision>
  <dcterms:created xsi:type="dcterms:W3CDTF">2011-10-14T13:22:45Z</dcterms:created>
  <dcterms:modified xsi:type="dcterms:W3CDTF">2012-01-07T18:53:21Z</dcterms:modified>
</cp:coreProperties>
</file>