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61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VY_32_INOVACE_M2_12_Přímka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Přímka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08954F-1C85-4B9F-AECA-223011125AB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B4946C-D991-41D5-B505-DDA56DFF5F94}" type="presOf" srcId="{D1D4F407-5343-4D3F-B5B9-D407B03CAEB4}" destId="{D005CE8C-CC26-4C3E-AC11-E15060ECD759}" srcOrd="0" destOrd="0" presId="urn:microsoft.com/office/officeart/2005/8/layout/target3"/>
    <dgm:cxn modelId="{F50FC715-41AE-49F3-A8A8-073EC190699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A0D12E-FB46-4CFF-932D-E29676FE5A4B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762DDE-8E5D-48A3-BF21-A4525DCE4EE1}" type="presOf" srcId="{4C35D32F-0EAB-4CD7-82EE-45574DC2A586}" destId="{890E4F0B-2866-4A3F-A3C7-2A14B1797930}" srcOrd="1" destOrd="0" presId="urn:microsoft.com/office/officeart/2005/8/layout/target3"/>
    <dgm:cxn modelId="{47AED9E1-494B-46C8-809C-CEFAC05329A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FBCBDFB-A0F2-4AF3-9559-A6F453F9DEC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63FED3-86E5-4193-B546-AA18133179A8}" type="presOf" srcId="{4C35D32F-0EAB-4CD7-82EE-45574DC2A586}" destId="{8BEBB6EC-1DAA-4CAC-8A25-BC0FCBD5DBD5}" srcOrd="0" destOrd="0" presId="urn:microsoft.com/office/officeart/2005/8/layout/target3"/>
    <dgm:cxn modelId="{70C90873-C00E-4DFF-95AE-61D7DFA3B928}" type="presOf" srcId="{D1B46980-6531-4606-95E6-44980827E919}" destId="{2BE915AB-18AA-4053-B92C-3BFC9ED204BB}" srcOrd="1" destOrd="0" presId="urn:microsoft.com/office/officeart/2005/8/layout/target3"/>
    <dgm:cxn modelId="{7558661A-CECF-44FD-8F8B-3531823E0823}" type="presOf" srcId="{D8197B8C-B260-4A16-BDF4-0947B075E274}" destId="{25B08C86-7E15-44DC-BE7F-FFB55DD49D12}" srcOrd="0" destOrd="0" presId="urn:microsoft.com/office/officeart/2005/8/layout/target3"/>
    <dgm:cxn modelId="{D582C32B-A5AE-4265-A981-6BABF2B11A31}" type="presOf" srcId="{B651F6E3-6281-48DB-9319-2AEAFDAE7572}" destId="{6BB5E863-4638-4E1D-BFDE-399D028AC4ED}" srcOrd="1" destOrd="0" presId="urn:microsoft.com/office/officeart/2005/8/layout/target3"/>
    <dgm:cxn modelId="{F0FA577B-A5F9-41BF-AE0D-83C8F0162D71}" type="presParOf" srcId="{333A1088-737F-45CB-B68E-254E46348037}" destId="{F5ABB229-8D3B-4694-996A-96F23CF14429}" srcOrd="0" destOrd="0" presId="urn:microsoft.com/office/officeart/2005/8/layout/target3"/>
    <dgm:cxn modelId="{0B0D1544-84CE-49DE-8523-1F975D9D765A}" type="presParOf" srcId="{333A1088-737F-45CB-B68E-254E46348037}" destId="{F41139FD-01EE-4571-8B17-4FB00FC51163}" srcOrd="1" destOrd="0" presId="urn:microsoft.com/office/officeart/2005/8/layout/target3"/>
    <dgm:cxn modelId="{AAC6A686-0CB0-4022-9059-6AA34F72EDCF}" type="presParOf" srcId="{333A1088-737F-45CB-B68E-254E46348037}" destId="{D005CE8C-CC26-4C3E-AC11-E15060ECD759}" srcOrd="2" destOrd="0" presId="urn:microsoft.com/office/officeart/2005/8/layout/target3"/>
    <dgm:cxn modelId="{2B38E198-3247-4388-AAD7-683CEF8C72DD}" type="presParOf" srcId="{333A1088-737F-45CB-B68E-254E46348037}" destId="{2C702D82-9B77-49B7-9568-BB8EB47C3372}" srcOrd="3" destOrd="0" presId="urn:microsoft.com/office/officeart/2005/8/layout/target3"/>
    <dgm:cxn modelId="{3D771862-CA19-457B-A797-B242892A20BA}" type="presParOf" srcId="{333A1088-737F-45CB-B68E-254E46348037}" destId="{A52A0455-90FF-4808-ABD0-F02540D31D5A}" srcOrd="4" destOrd="0" presId="urn:microsoft.com/office/officeart/2005/8/layout/target3"/>
    <dgm:cxn modelId="{2F5AE704-494B-470C-AA7A-96E7BDAC5133}" type="presParOf" srcId="{333A1088-737F-45CB-B68E-254E46348037}" destId="{6140AFEC-043D-4C43-A2F9-D0F5331DF3A3}" srcOrd="5" destOrd="0" presId="urn:microsoft.com/office/officeart/2005/8/layout/target3"/>
    <dgm:cxn modelId="{7482AA1B-1DA9-4564-B6B5-B597DEB4D222}" type="presParOf" srcId="{333A1088-737F-45CB-B68E-254E46348037}" destId="{9358AC05-5D7D-4327-9F80-1AD486AEA664}" srcOrd="6" destOrd="0" presId="urn:microsoft.com/office/officeart/2005/8/layout/target3"/>
    <dgm:cxn modelId="{61B01ED4-ECDB-48C3-B7FD-7C051DA83132}" type="presParOf" srcId="{333A1088-737F-45CB-B68E-254E46348037}" destId="{313FC574-E1CD-4FB4-B054-0B805CE0447D}" srcOrd="7" destOrd="0" presId="urn:microsoft.com/office/officeart/2005/8/layout/target3"/>
    <dgm:cxn modelId="{C07A8A7A-F4A6-425D-8470-06DF4C01002A}" type="presParOf" srcId="{333A1088-737F-45CB-B68E-254E46348037}" destId="{619D679B-A015-4ECF-8348-D1034C574F40}" srcOrd="8" destOrd="0" presId="urn:microsoft.com/office/officeart/2005/8/layout/target3"/>
    <dgm:cxn modelId="{54EE9BBF-62C2-4BC6-898B-EEBDF5CF91B0}" type="presParOf" srcId="{333A1088-737F-45CB-B68E-254E46348037}" destId="{322283A8-4A27-4CDA-BAE3-F381106A9174}" srcOrd="9" destOrd="0" presId="urn:microsoft.com/office/officeart/2005/8/layout/target3"/>
    <dgm:cxn modelId="{C33542BC-292C-4DB8-82FE-F34D3564B8DC}" type="presParOf" srcId="{333A1088-737F-45CB-B68E-254E46348037}" destId="{FFC9F71D-1B4F-4AD9-A4A6-86ADEFC8AF5C}" srcOrd="10" destOrd="0" presId="urn:microsoft.com/office/officeart/2005/8/layout/target3"/>
    <dgm:cxn modelId="{DF8D87F4-0AD5-49AA-AFCE-C7D77AC84B59}" type="presParOf" srcId="{333A1088-737F-45CB-B68E-254E46348037}" destId="{25B08C86-7E15-44DC-BE7F-FFB55DD49D12}" srcOrd="11" destOrd="0" presId="urn:microsoft.com/office/officeart/2005/8/layout/target3"/>
    <dgm:cxn modelId="{2D58FCC4-AE92-4AB5-B21F-D83A8FAB7150}" type="presParOf" srcId="{333A1088-737F-45CB-B68E-254E46348037}" destId="{76644BE8-9D7C-4C09-B250-3D10AF48CBB7}" srcOrd="12" destOrd="0" presId="urn:microsoft.com/office/officeart/2005/8/layout/target3"/>
    <dgm:cxn modelId="{D46699FF-E398-47A9-8BB4-2B2B0A3B6A87}" type="presParOf" srcId="{333A1088-737F-45CB-B68E-254E46348037}" destId="{EE85B701-7295-41C0-BA7A-34D3756A2AE6}" srcOrd="13" destOrd="0" presId="urn:microsoft.com/office/officeart/2005/8/layout/target3"/>
    <dgm:cxn modelId="{FB7330F0-AAC5-455B-A604-E18EEAF855F0}" type="presParOf" srcId="{333A1088-737F-45CB-B68E-254E46348037}" destId="{8BEBB6EC-1DAA-4CAC-8A25-BC0FCBD5DBD5}" srcOrd="14" destOrd="0" presId="urn:microsoft.com/office/officeart/2005/8/layout/target3"/>
    <dgm:cxn modelId="{09E5A976-42E9-4862-8B2A-F99AB2154635}" type="presParOf" srcId="{333A1088-737F-45CB-B68E-254E46348037}" destId="{AED2198E-93D5-4001-81B4-73124B309672}" srcOrd="15" destOrd="0" presId="urn:microsoft.com/office/officeart/2005/8/layout/target3"/>
    <dgm:cxn modelId="{44AE5A50-0C80-4058-990F-DCFD779AE990}" type="presParOf" srcId="{333A1088-737F-45CB-B68E-254E46348037}" destId="{2BE915AB-18AA-4053-B92C-3BFC9ED204BB}" srcOrd="16" destOrd="0" presId="urn:microsoft.com/office/officeart/2005/8/layout/target3"/>
    <dgm:cxn modelId="{EDE621D3-1C20-4525-AEF5-3CA95DFB254D}" type="presParOf" srcId="{333A1088-737F-45CB-B68E-254E46348037}" destId="{6BB5E863-4638-4E1D-BFDE-399D028AC4ED}" srcOrd="17" destOrd="0" presId="urn:microsoft.com/office/officeart/2005/8/layout/target3"/>
    <dgm:cxn modelId="{AB3F475A-191A-4AEE-A573-81E68A0B1448}" type="presParOf" srcId="{333A1088-737F-45CB-B68E-254E46348037}" destId="{5A5FFA88-C948-4069-8E93-59FA12366E83}" srcOrd="18" destOrd="0" presId="urn:microsoft.com/office/officeart/2005/8/layout/target3"/>
    <dgm:cxn modelId="{770CE8B9-0311-4576-AFA7-EC236EAF44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528433-8235-4F30-8943-104C37C6D17E}" type="doc">
      <dgm:prSet loTypeId="urn:microsoft.com/office/officeart/2005/8/layout/process1" loCatId="process" qsTypeId="urn:microsoft.com/office/officeart/2005/8/quickstyle/simple1" qsCatId="simple" csTypeId="urn:microsoft.com/office/officeart/2005/8/colors/colorful5" csCatId="colorful" phldr="1"/>
      <dgm:spPr/>
    </dgm:pt>
    <dgm:pt modelId="{17E770A8-79EB-40A7-BB43-978270A2AEAB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Přímka</a:t>
          </a:r>
          <a:endParaRPr lang="cs-CZ" dirty="0"/>
        </a:p>
      </dgm:t>
    </dgm:pt>
    <dgm:pt modelId="{3F037572-9110-4CAE-BE40-EE02BDD88C19}" type="parTrans" cxnId="{C0C26C6F-B758-4F44-8E3F-5D884F15D0D5}">
      <dgm:prSet/>
      <dgm:spPr/>
      <dgm:t>
        <a:bodyPr/>
        <a:lstStyle/>
        <a:p>
          <a:endParaRPr lang="cs-CZ"/>
        </a:p>
      </dgm:t>
    </dgm:pt>
    <dgm:pt modelId="{A617B925-9566-4617-A633-365348DD5D93}" type="sibTrans" cxnId="{C0C26C6F-B758-4F44-8E3F-5D884F15D0D5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AA9B9D4B-5F3B-43C3-B3F2-150BB400F5D1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Modeluj</a:t>
          </a:r>
          <a:endParaRPr lang="cs-CZ" dirty="0"/>
        </a:p>
      </dgm:t>
    </dgm:pt>
    <dgm:pt modelId="{CFC56DE2-0FD6-45EB-8A0C-6E9B0E93AEC5}" type="parTrans" cxnId="{83DF7D61-817D-4A7A-B2F2-D4CA3FE6556F}">
      <dgm:prSet/>
      <dgm:spPr/>
      <dgm:t>
        <a:bodyPr/>
        <a:lstStyle/>
        <a:p>
          <a:endParaRPr lang="cs-CZ"/>
        </a:p>
      </dgm:t>
    </dgm:pt>
    <dgm:pt modelId="{40F81F2D-E304-47C9-8BD8-A9F3E50FC00E}" type="sibTrans" cxnId="{83DF7D61-817D-4A7A-B2F2-D4CA3FE6556F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8045BFC-0BE1-46E4-9B2F-7FE6FB5851A9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Rýsuj</a:t>
          </a:r>
          <a:endParaRPr lang="cs-CZ" dirty="0"/>
        </a:p>
      </dgm:t>
    </dgm:pt>
    <dgm:pt modelId="{6ED23650-F821-48C3-8267-E6C62325AF00}" type="parTrans" cxnId="{ED3A1581-0A17-49AD-B09F-0B83BE36CFE4}">
      <dgm:prSet/>
      <dgm:spPr/>
      <dgm:t>
        <a:bodyPr/>
        <a:lstStyle/>
        <a:p>
          <a:endParaRPr lang="cs-CZ"/>
        </a:p>
      </dgm:t>
    </dgm:pt>
    <dgm:pt modelId="{594254DD-5665-4955-9050-7C3E68FFB600}" type="sibTrans" cxnId="{ED3A1581-0A17-49AD-B09F-0B83BE36CFE4}">
      <dgm:prSet/>
      <dgm:spPr/>
      <dgm:t>
        <a:bodyPr/>
        <a:lstStyle/>
        <a:p>
          <a:endParaRPr lang="cs-CZ"/>
        </a:p>
      </dgm:t>
    </dgm:pt>
    <dgm:pt modelId="{969A17AC-50BE-4B66-BC88-C4D713552235}" type="pres">
      <dgm:prSet presAssocID="{8B528433-8235-4F30-8943-104C37C6D17E}" presName="Name0" presStyleCnt="0">
        <dgm:presLayoutVars>
          <dgm:dir/>
          <dgm:resizeHandles val="exact"/>
        </dgm:presLayoutVars>
      </dgm:prSet>
      <dgm:spPr/>
    </dgm:pt>
    <dgm:pt modelId="{BDA1D0A5-9893-48BA-86FD-5FB2B7419408}" type="pres">
      <dgm:prSet presAssocID="{17E770A8-79EB-40A7-BB43-978270A2AEA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3BF2ED-A695-4A99-A89D-3CD1382F85C9}" type="pres">
      <dgm:prSet presAssocID="{A617B925-9566-4617-A633-365348DD5D9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DAA06E2-C0B1-4320-A3D8-5EDF92AEC091}" type="pres">
      <dgm:prSet presAssocID="{A617B925-9566-4617-A633-365348DD5D9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4D0389A4-034B-48C9-8231-984961529578}" type="pres">
      <dgm:prSet presAssocID="{AA9B9D4B-5F3B-43C3-B3F2-150BB400F5D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274191-492D-4854-9C2E-3BC8946FDB20}" type="pres">
      <dgm:prSet presAssocID="{40F81F2D-E304-47C9-8BD8-A9F3E50FC00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5BBEE9C9-3C21-441E-95D2-0F9B7F080A4B}" type="pres">
      <dgm:prSet presAssocID="{40F81F2D-E304-47C9-8BD8-A9F3E50FC00E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C90A700B-F97B-483A-B851-61431677BAE7}" type="pres">
      <dgm:prSet presAssocID="{E8045BFC-0BE1-46E4-9B2F-7FE6FB5851A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5DC33A-54EC-4100-9118-D46D73C464D0}" type="presOf" srcId="{A617B925-9566-4617-A633-365348DD5D93}" destId="{F43BF2ED-A695-4A99-A89D-3CD1382F85C9}" srcOrd="0" destOrd="0" presId="urn:microsoft.com/office/officeart/2005/8/layout/process1"/>
    <dgm:cxn modelId="{C0C26C6F-B758-4F44-8E3F-5D884F15D0D5}" srcId="{8B528433-8235-4F30-8943-104C37C6D17E}" destId="{17E770A8-79EB-40A7-BB43-978270A2AEAB}" srcOrd="0" destOrd="0" parTransId="{3F037572-9110-4CAE-BE40-EE02BDD88C19}" sibTransId="{A617B925-9566-4617-A633-365348DD5D93}"/>
    <dgm:cxn modelId="{ED3A1581-0A17-49AD-B09F-0B83BE36CFE4}" srcId="{8B528433-8235-4F30-8943-104C37C6D17E}" destId="{E8045BFC-0BE1-46E4-9B2F-7FE6FB5851A9}" srcOrd="2" destOrd="0" parTransId="{6ED23650-F821-48C3-8267-E6C62325AF00}" sibTransId="{594254DD-5665-4955-9050-7C3E68FFB600}"/>
    <dgm:cxn modelId="{457BAE51-2929-4055-AFAF-C793D793775B}" type="presOf" srcId="{A617B925-9566-4617-A633-365348DD5D93}" destId="{ADAA06E2-C0B1-4320-A3D8-5EDF92AEC091}" srcOrd="1" destOrd="0" presId="urn:microsoft.com/office/officeart/2005/8/layout/process1"/>
    <dgm:cxn modelId="{E062FAF3-F446-4417-B387-E319F5155FC9}" type="presOf" srcId="{8B528433-8235-4F30-8943-104C37C6D17E}" destId="{969A17AC-50BE-4B66-BC88-C4D713552235}" srcOrd="0" destOrd="0" presId="urn:microsoft.com/office/officeart/2005/8/layout/process1"/>
    <dgm:cxn modelId="{AF4514F2-C804-4E42-938B-9D57658FB13E}" type="presOf" srcId="{40F81F2D-E304-47C9-8BD8-A9F3E50FC00E}" destId="{5BBEE9C9-3C21-441E-95D2-0F9B7F080A4B}" srcOrd="1" destOrd="0" presId="urn:microsoft.com/office/officeart/2005/8/layout/process1"/>
    <dgm:cxn modelId="{83DF7D61-817D-4A7A-B2F2-D4CA3FE6556F}" srcId="{8B528433-8235-4F30-8943-104C37C6D17E}" destId="{AA9B9D4B-5F3B-43C3-B3F2-150BB400F5D1}" srcOrd="1" destOrd="0" parTransId="{CFC56DE2-0FD6-45EB-8A0C-6E9B0E93AEC5}" sibTransId="{40F81F2D-E304-47C9-8BD8-A9F3E50FC00E}"/>
    <dgm:cxn modelId="{206B5C8E-4ACA-4DE1-973D-E0018EF8B833}" type="presOf" srcId="{17E770A8-79EB-40A7-BB43-978270A2AEAB}" destId="{BDA1D0A5-9893-48BA-86FD-5FB2B7419408}" srcOrd="0" destOrd="0" presId="urn:microsoft.com/office/officeart/2005/8/layout/process1"/>
    <dgm:cxn modelId="{036CC2DC-5D3F-4D05-9FB3-A9407522B5F3}" type="presOf" srcId="{40F81F2D-E304-47C9-8BD8-A9F3E50FC00E}" destId="{9F274191-492D-4854-9C2E-3BC8946FDB20}" srcOrd="0" destOrd="0" presId="urn:microsoft.com/office/officeart/2005/8/layout/process1"/>
    <dgm:cxn modelId="{6AB97300-1DF9-42B4-818B-4B94902EE3B9}" type="presOf" srcId="{AA9B9D4B-5F3B-43C3-B3F2-150BB400F5D1}" destId="{4D0389A4-034B-48C9-8231-984961529578}" srcOrd="0" destOrd="0" presId="urn:microsoft.com/office/officeart/2005/8/layout/process1"/>
    <dgm:cxn modelId="{0978A9D6-8353-45FE-B9C2-076D9F969EA5}" type="presOf" srcId="{E8045BFC-0BE1-46E4-9B2F-7FE6FB5851A9}" destId="{C90A700B-F97B-483A-B851-61431677BAE7}" srcOrd="0" destOrd="0" presId="urn:microsoft.com/office/officeart/2005/8/layout/process1"/>
    <dgm:cxn modelId="{BF094F59-6B89-445B-8493-3783D4A65312}" type="presParOf" srcId="{969A17AC-50BE-4B66-BC88-C4D713552235}" destId="{BDA1D0A5-9893-48BA-86FD-5FB2B7419408}" srcOrd="0" destOrd="0" presId="urn:microsoft.com/office/officeart/2005/8/layout/process1"/>
    <dgm:cxn modelId="{2449DFEA-49E3-4699-A11C-84FA582AEB45}" type="presParOf" srcId="{969A17AC-50BE-4B66-BC88-C4D713552235}" destId="{F43BF2ED-A695-4A99-A89D-3CD1382F85C9}" srcOrd="1" destOrd="0" presId="urn:microsoft.com/office/officeart/2005/8/layout/process1"/>
    <dgm:cxn modelId="{111C218D-FF54-4B26-B296-5A1BEF6CD347}" type="presParOf" srcId="{F43BF2ED-A695-4A99-A89D-3CD1382F85C9}" destId="{ADAA06E2-C0B1-4320-A3D8-5EDF92AEC091}" srcOrd="0" destOrd="0" presId="urn:microsoft.com/office/officeart/2005/8/layout/process1"/>
    <dgm:cxn modelId="{D080DAF8-C9C0-4E4E-87B4-6CB7AE8732BC}" type="presParOf" srcId="{969A17AC-50BE-4B66-BC88-C4D713552235}" destId="{4D0389A4-034B-48C9-8231-984961529578}" srcOrd="2" destOrd="0" presId="urn:microsoft.com/office/officeart/2005/8/layout/process1"/>
    <dgm:cxn modelId="{BDA4E912-4920-4F64-B71C-03DA3CE8DF84}" type="presParOf" srcId="{969A17AC-50BE-4B66-BC88-C4D713552235}" destId="{9F274191-492D-4854-9C2E-3BC8946FDB20}" srcOrd="3" destOrd="0" presId="urn:microsoft.com/office/officeart/2005/8/layout/process1"/>
    <dgm:cxn modelId="{124421D0-F6F4-42D5-8A09-0C0900618467}" type="presParOf" srcId="{9F274191-492D-4854-9C2E-3BC8946FDB20}" destId="{5BBEE9C9-3C21-441E-95D2-0F9B7F080A4B}" srcOrd="0" destOrd="0" presId="urn:microsoft.com/office/officeart/2005/8/layout/process1"/>
    <dgm:cxn modelId="{1E5A4959-CED7-4C30-A640-EA742826BECB}" type="presParOf" srcId="{969A17AC-50BE-4B66-BC88-C4D713552235}" destId="{C90A700B-F97B-483A-B851-61431677BAE7}" srcOrd="4" destOrd="0" presId="urn:microsoft.com/office/officeart/2005/8/layout/process1"/>
  </dgm:cxnLst>
  <dgm:bg>
    <a:solidFill>
      <a:schemeClr val="accent6">
        <a:lumMod val="40000"/>
        <a:lumOff val="60000"/>
      </a:schemeClr>
    </a:solidFill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VY_32_INOVACE_M2_12_Přímka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Přímka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DA1D0A5-9893-48BA-86FD-5FB2B7419408}">
      <dsp:nvSpPr>
        <dsp:cNvPr id="0" name=""/>
        <dsp:cNvSpPr/>
      </dsp:nvSpPr>
      <dsp:spPr>
        <a:xfrm>
          <a:off x="5357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Přímka</a:t>
          </a:r>
          <a:endParaRPr lang="cs-CZ" sz="3000" kern="1200" dirty="0"/>
        </a:p>
      </dsp:txBody>
      <dsp:txXfrm>
        <a:off x="5357" y="1551582"/>
        <a:ext cx="1601390" cy="960834"/>
      </dsp:txXfrm>
    </dsp:sp>
    <dsp:sp modelId="{F43BF2ED-A695-4A99-A89D-3CD1382F85C9}">
      <dsp:nvSpPr>
        <dsp:cNvPr id="0" name=""/>
        <dsp:cNvSpPr/>
      </dsp:nvSpPr>
      <dsp:spPr>
        <a:xfrm>
          <a:off x="1766887" y="183342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766887" y="1833427"/>
        <a:ext cx="339494" cy="397144"/>
      </dsp:txXfrm>
    </dsp:sp>
    <dsp:sp modelId="{4D0389A4-034B-48C9-8231-984961529578}">
      <dsp:nvSpPr>
        <dsp:cNvPr id="0" name=""/>
        <dsp:cNvSpPr/>
      </dsp:nvSpPr>
      <dsp:spPr>
        <a:xfrm>
          <a:off x="2247304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Modeluj</a:t>
          </a:r>
          <a:endParaRPr lang="cs-CZ" sz="3000" kern="1200" dirty="0"/>
        </a:p>
      </dsp:txBody>
      <dsp:txXfrm>
        <a:off x="2247304" y="1551582"/>
        <a:ext cx="1601390" cy="960834"/>
      </dsp:txXfrm>
    </dsp:sp>
    <dsp:sp modelId="{9F274191-492D-4854-9C2E-3BC8946FDB20}">
      <dsp:nvSpPr>
        <dsp:cNvPr id="0" name=""/>
        <dsp:cNvSpPr/>
      </dsp:nvSpPr>
      <dsp:spPr>
        <a:xfrm>
          <a:off x="4008834" y="183342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08834" y="1833427"/>
        <a:ext cx="339494" cy="397144"/>
      </dsp:txXfrm>
    </dsp:sp>
    <dsp:sp modelId="{C90A700B-F97B-483A-B851-61431677BAE7}">
      <dsp:nvSpPr>
        <dsp:cNvPr id="0" name=""/>
        <dsp:cNvSpPr/>
      </dsp:nvSpPr>
      <dsp:spPr>
        <a:xfrm>
          <a:off x="4489251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Rýsuj</a:t>
          </a:r>
          <a:endParaRPr lang="cs-CZ" sz="3000" kern="1200" dirty="0"/>
        </a:p>
      </dsp:txBody>
      <dsp:txXfrm>
        <a:off x="4489251" y="1551582"/>
        <a:ext cx="1601390" cy="960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F9B16-B0A4-434A-BD04-6F00C66FB0F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DF1CC-FAED-4A6A-B0BD-5C632F6BB4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106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DF1CC-FAED-4A6A-B0BD-5C632F6BB45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7757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1199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7168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28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75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096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294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759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807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3086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7474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545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6D9C-94BD-40FC-B41B-00F259FAE1E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5024D-F168-4BA5-8B1F-14FB47E4B4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2207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99612239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16092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modelína, špejle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modelují přímky, určují přímky, rýsují je, označují body ležící na přímce a body, které na přímce neleží.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878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80620637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55500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3970" y="620688"/>
            <a:ext cx="2236061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Přímka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043609" y="1813891"/>
            <a:ext cx="7200800" cy="827377"/>
            <a:chOff x="1043609" y="1813891"/>
            <a:chExt cx="7200800" cy="827377"/>
          </a:xfrm>
        </p:grpSpPr>
        <p:grpSp>
          <p:nvGrpSpPr>
            <p:cNvPr id="19" name="Skupina 18"/>
            <p:cNvGrpSpPr/>
            <p:nvPr/>
          </p:nvGrpSpPr>
          <p:grpSpPr>
            <a:xfrm>
              <a:off x="1043609" y="2348880"/>
              <a:ext cx="7200800" cy="0"/>
              <a:chOff x="611560" y="2708920"/>
              <a:chExt cx="7200800" cy="0"/>
            </a:xfrm>
          </p:grpSpPr>
          <p:cxnSp>
            <p:nvCxnSpPr>
              <p:cNvPr id="4" name="Přímá spojnice 3"/>
              <p:cNvCxnSpPr/>
              <p:nvPr/>
            </p:nvCxnSpPr>
            <p:spPr>
              <a:xfrm>
                <a:off x="2411760" y="2708920"/>
                <a:ext cx="360040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" name="Skupina 12"/>
              <p:cNvGrpSpPr/>
              <p:nvPr/>
            </p:nvGrpSpPr>
            <p:grpSpPr>
              <a:xfrm>
                <a:off x="6156176" y="2708920"/>
                <a:ext cx="1656184" cy="0"/>
                <a:chOff x="6156176" y="2708920"/>
                <a:chExt cx="1656184" cy="0"/>
              </a:xfrm>
            </p:grpSpPr>
            <p:cxnSp>
              <p:nvCxnSpPr>
                <p:cNvPr id="6" name="Přímá spojnice 5"/>
                <p:cNvCxnSpPr/>
                <p:nvPr/>
              </p:nvCxnSpPr>
              <p:spPr>
                <a:xfrm>
                  <a:off x="6156176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nice 7"/>
                <p:cNvCxnSpPr/>
                <p:nvPr/>
              </p:nvCxnSpPr>
              <p:spPr>
                <a:xfrm>
                  <a:off x="6516216" y="2708920"/>
                  <a:ext cx="28803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7020272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se šipkou 11"/>
                <p:cNvCxnSpPr/>
                <p:nvPr/>
              </p:nvCxnSpPr>
              <p:spPr>
                <a:xfrm>
                  <a:off x="7380312" y="2708920"/>
                  <a:ext cx="432048" cy="0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" name="Skupina 13"/>
              <p:cNvGrpSpPr/>
              <p:nvPr/>
            </p:nvGrpSpPr>
            <p:grpSpPr>
              <a:xfrm rot="10800000">
                <a:off x="611560" y="2708920"/>
                <a:ext cx="1656184" cy="0"/>
                <a:chOff x="6156176" y="2708920"/>
                <a:chExt cx="1656184" cy="0"/>
              </a:xfrm>
            </p:grpSpPr>
            <p:cxnSp>
              <p:nvCxnSpPr>
                <p:cNvPr id="15" name="Přímá spojnice 14"/>
                <p:cNvCxnSpPr/>
                <p:nvPr/>
              </p:nvCxnSpPr>
              <p:spPr>
                <a:xfrm>
                  <a:off x="6156176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6516216" y="2708920"/>
                  <a:ext cx="28803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>
                  <a:off x="7020272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se šipkou 17"/>
                <p:cNvCxnSpPr/>
                <p:nvPr/>
              </p:nvCxnSpPr>
              <p:spPr>
                <a:xfrm>
                  <a:off x="7380312" y="2708920"/>
                  <a:ext cx="432048" cy="0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0" name="TextovéPole 19"/>
            <p:cNvSpPr txBox="1"/>
            <p:nvPr/>
          </p:nvSpPr>
          <p:spPr>
            <a:xfrm>
              <a:off x="2987824" y="2052975"/>
              <a:ext cx="28886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012160" y="2056493"/>
              <a:ext cx="28886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950955" y="1813891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980902" y="1822142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432661" y="2924943"/>
            <a:ext cx="8278677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Jestliže prodloužíme přímou čáru za bod A </a:t>
            </a:r>
            <a:r>
              <a:rPr lang="cs-CZ" sz="2400" dirty="0" err="1" smtClean="0"/>
              <a:t>a</a:t>
            </a:r>
            <a:r>
              <a:rPr lang="cs-CZ" sz="2400" dirty="0" smtClean="0"/>
              <a:t> za bod B, dostáváme</a:t>
            </a:r>
          </a:p>
          <a:p>
            <a:r>
              <a:rPr lang="cs-CZ" sz="2400" b="1" dirty="0" smtClean="0"/>
              <a:t>                         přímku</a:t>
            </a:r>
            <a:r>
              <a:rPr lang="cs-CZ" sz="2400" dirty="0" smtClean="0"/>
              <a:t>, </a:t>
            </a:r>
            <a:r>
              <a:rPr lang="cs-CZ" sz="2400" dirty="0"/>
              <a:t>k</a:t>
            </a:r>
            <a:r>
              <a:rPr lang="cs-CZ" sz="2400" dirty="0" smtClean="0"/>
              <a:t>terá prochází těmito body.</a:t>
            </a:r>
            <a:endParaRPr lang="cs-CZ" sz="2400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432661" y="4221088"/>
            <a:ext cx="6515604" cy="2232248"/>
            <a:chOff x="432661" y="4221088"/>
            <a:chExt cx="6515604" cy="2232248"/>
          </a:xfrm>
        </p:grpSpPr>
        <p:cxnSp>
          <p:nvCxnSpPr>
            <p:cNvPr id="27" name="Přímá spojnice 26"/>
            <p:cNvCxnSpPr/>
            <p:nvPr/>
          </p:nvCxnSpPr>
          <p:spPr>
            <a:xfrm flipV="1">
              <a:off x="1043608" y="4221088"/>
              <a:ext cx="3600401" cy="129614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2843809" y="5229200"/>
              <a:ext cx="4104456" cy="122413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432661" y="6237312"/>
              <a:ext cx="3347251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ovéPole 31"/>
          <p:cNvSpPr txBox="1"/>
          <p:nvPr/>
        </p:nvSpPr>
        <p:spPr>
          <a:xfrm>
            <a:off x="3953982" y="4850525"/>
            <a:ext cx="478252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Přímky označujeme malými písmeny.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 rot="20430411">
            <a:off x="4077370" y="3841785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3447770" y="571044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 rot="916563">
            <a:off x="6775953" y="6006478"/>
            <a:ext cx="55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7597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2" grpId="0" animBg="1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6059" y="451041"/>
            <a:ext cx="1784463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Modelujeme</a:t>
            </a:r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7045012" y="5661248"/>
            <a:ext cx="193497" cy="19432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740352" y="4005064"/>
            <a:ext cx="193497" cy="19432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635896" y="4365104"/>
            <a:ext cx="193497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4794" y="4941168"/>
            <a:ext cx="193497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08104" y="6165304"/>
            <a:ext cx="193497" cy="19432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19479" y="5758408"/>
            <a:ext cx="193497" cy="19432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4395019" y="321834"/>
            <a:ext cx="4419030" cy="1944216"/>
            <a:chOff x="2819479" y="1340768"/>
            <a:chExt cx="4419030" cy="1944216"/>
          </a:xfrm>
        </p:grpSpPr>
        <p:sp>
          <p:nvSpPr>
            <p:cNvPr id="7" name="Ovál 6"/>
            <p:cNvSpPr/>
            <p:nvPr/>
          </p:nvSpPr>
          <p:spPr>
            <a:xfrm>
              <a:off x="4788024" y="2276872"/>
              <a:ext cx="193497" cy="19432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2819479" y="1844824"/>
              <a:ext cx="4419030" cy="100811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2916227" y="1700808"/>
              <a:ext cx="3744005" cy="129614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4355976" y="1340768"/>
              <a:ext cx="1152128" cy="19442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Přímá spojnice 22"/>
          <p:cNvCxnSpPr/>
          <p:nvPr/>
        </p:nvCxnSpPr>
        <p:spPr>
          <a:xfrm flipV="1">
            <a:off x="971600" y="4005064"/>
            <a:ext cx="4176464" cy="1296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91680" y="5661248"/>
            <a:ext cx="4680520" cy="698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876256" y="3501008"/>
            <a:ext cx="1224136" cy="28586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43447" y="1329946"/>
            <a:ext cx="40787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Jedním bodem může procházet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noho  přímých čar – </a:t>
            </a:r>
            <a:r>
              <a:rPr lang="cs-CZ" sz="2400" b="1" dirty="0" smtClean="0"/>
              <a:t>přímek.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3447" y="1745444"/>
            <a:ext cx="1136850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7105" y="2898656"/>
            <a:ext cx="7532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Dvěma body prochází současně jedna přímá čára – </a:t>
            </a:r>
            <a:r>
              <a:rPr lang="cs-CZ" sz="2400" b="1" dirty="0" smtClean="0"/>
              <a:t>přímka.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91767" y="2967132"/>
            <a:ext cx="78345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798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5276429" y="5551964"/>
            <a:ext cx="1456375" cy="1306036"/>
            <a:chOff x="5940441" y="2987060"/>
            <a:chExt cx="1456375" cy="1306036"/>
          </a:xfrm>
        </p:grpSpPr>
        <p:pic>
          <p:nvPicPr>
            <p:cNvPr id="1026" name="Picture 2" descr="C:\Users\Skola\AppData\Local\Microsoft\Windows\Temporary Internet Files\Content.IE5\7YSZ6R0W\MC90030464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441" y="2987060"/>
              <a:ext cx="1456375" cy="12015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1" name="Přímá spojnice 30"/>
            <p:cNvCxnSpPr/>
            <p:nvPr/>
          </p:nvCxnSpPr>
          <p:spPr>
            <a:xfrm>
              <a:off x="6025015" y="3102323"/>
              <a:ext cx="1014595" cy="1190773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6178105" y="3240509"/>
              <a:ext cx="861505" cy="91440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902183" y="5986369"/>
            <a:ext cx="334937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Přímku nemůžeme měřit.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77857" y="509688"/>
            <a:ext cx="1279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Přímka </a:t>
            </a:r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23852" y="509687"/>
            <a:ext cx="2627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body </a:t>
            </a:r>
            <a:r>
              <a:rPr lang="cs-CZ" sz="2400" b="1" dirty="0" smtClean="0"/>
              <a:t>A, B, C, D, 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902183" y="1341323"/>
            <a:ext cx="7272808" cy="461665"/>
            <a:chOff x="899592" y="1527175"/>
            <a:chExt cx="7272808" cy="461665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899592" y="1988840"/>
              <a:ext cx="72728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7740352" y="1527175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712545" y="780520"/>
            <a:ext cx="5533875" cy="2321803"/>
            <a:chOff x="1312900" y="841912"/>
            <a:chExt cx="5533875" cy="2321803"/>
          </a:xfrm>
        </p:grpSpPr>
        <p:sp>
          <p:nvSpPr>
            <p:cNvPr id="13" name="TextovéPole 12"/>
            <p:cNvSpPr txBox="1"/>
            <p:nvPr/>
          </p:nvSpPr>
          <p:spPr>
            <a:xfrm rot="2593872">
              <a:off x="6198703" y="930186"/>
              <a:ext cx="64807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/>
                <a:t>+</a:t>
              </a:r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1312900" y="841912"/>
              <a:ext cx="5383925" cy="2321803"/>
              <a:chOff x="1827158" y="987860"/>
              <a:chExt cx="5383925" cy="2321803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5868144" y="1710427"/>
                <a:ext cx="50217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4814986" y="1700595"/>
                <a:ext cx="50217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1867904" y="1696452"/>
                <a:ext cx="50217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 rot="2755583">
                <a:off x="2644451" y="2424535"/>
                <a:ext cx="648072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dirty="0"/>
                  <a:t>+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827158" y="1465619"/>
                <a:ext cx="36260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4814986" y="1465618"/>
                <a:ext cx="35137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B</a:t>
                </a:r>
                <a:endParaRPr lang="cs-CZ" sz="2400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862911" y="987860"/>
                <a:ext cx="34817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C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2676624" y="2847998"/>
                <a:ext cx="37382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D</a:t>
                </a:r>
                <a:endParaRPr lang="cs-CZ" sz="2400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887380" y="1460855"/>
                <a:ext cx="33534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E</a:t>
                </a:r>
                <a:endParaRPr lang="cs-CZ" sz="2400" dirty="0"/>
              </a:p>
            </p:txBody>
          </p:sp>
        </p:grpSp>
      </p:grpSp>
      <p:sp>
        <p:nvSpPr>
          <p:cNvPr id="21" name="TextovéPole 20"/>
          <p:cNvSpPr txBox="1"/>
          <p:nvPr/>
        </p:nvSpPr>
        <p:spPr>
          <a:xfrm>
            <a:off x="902183" y="3356992"/>
            <a:ext cx="295805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p</a:t>
            </a:r>
            <a:r>
              <a:rPr lang="cs-CZ" sz="2400" dirty="0" smtClean="0"/>
              <a:t> leží body: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02183" y="4293096"/>
            <a:ext cx="327384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p</a:t>
            </a:r>
            <a:r>
              <a:rPr lang="cs-CZ" sz="2400" dirty="0" smtClean="0"/>
              <a:t> neleží body: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48921" y="5778100"/>
            <a:ext cx="3626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48136" y="5778100"/>
            <a:ext cx="35137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04262" y="5755539"/>
            <a:ext cx="33534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94719" y="5778100"/>
            <a:ext cx="3481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51195" y="5755538"/>
            <a:ext cx="37382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02183" y="5085184"/>
            <a:ext cx="63714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Přímka p prochází body A, B, E.  Nemá krajní body.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9648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8148E-6 C 0.01493 -0.01273 0.03611 -0.0132 0.05312 -0.01505 C 0.06458 -0.01991 0.05659 -0.01574 0.07413 -0.03449 L 0.07413 -0.03449 C 0.08333 -0.04051 0.08958 -0.04884 0.09826 -0.05579 C 0.11354 -0.06783 0.12587 -0.08171 0.14027 -0.09468 C 0.14548 -0.10486 0.15434 -0.11366 0.15798 -0.12477 C 0.18038 -0.19167 0.16614 -0.31528 0.16614 -0.35486 " pathEditMode="relative" ptsTypes="ffFffffA">
                                      <p:cBhvr>
                                        <p:cTn id="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85185E-6 C 0.00156 -0.00139 0.00313 -0.00325 0.00486 -0.0044 C 0.00799 -0.00625 0.01458 -0.00857 0.01458 -0.00857 C 0.01754 -0.01135 0.02135 -0.01204 0.02413 -0.01505 C 0.0257 -0.01667 0.02604 -0.01968 0.02743 -0.02153 C 0.03247 -0.02917 0.03941 -0.0345 0.04358 -0.04306 C 0.04705 -0.05047 0.05156 -0.05695 0.05486 -0.06459 C 0.05608 -0.06737 0.05642 -0.07061 0.05799 -0.07315 C 0.0651 -0.0845 0.07361 -0.09375 0.08056 -0.10533 C 0.08351 -0.11019 0.08681 -0.11482 0.08872 -0.12037 C 0.08976 -0.12338 0.09045 -0.12639 0.09184 -0.12917 C 0.09375 -0.13311 0.09653 -0.13612 0.09844 -0.13982 C 0.10278 -0.14838 0.10139 -0.15325 0.10799 -0.15926 C 0.10972 -0.16783 0.11094 -0.17362 0.11458 -0.18079 C 0.11597 -0.19144 0.1191 -0.19838 0.12101 -0.20857 C 0.12309 -0.21922 0.12379 -0.23079 0.12743 -0.24098 C 0.13108 -0.25116 0.13611 -0.26019 0.13872 -0.27107 C 0.13958 -0.29375 0.13854 -0.30602 0.14358 -0.32477 C 0.14219 -0.33473 0.13872 -0.34468 0.13872 -0.35487 " pathEditMode="relative" ptsTypes="ffffffffffffffffffA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3426 C -0.01597 -0.05371 -0.00451 -0.03797 -0.02396 -0.06852 C -0.02761 -0.07431 -0.03281 -0.07894 -0.03524 -0.08588 C -0.04115 -0.10232 -0.04688 -0.11898 -0.05295 -0.13519 C -0.05851 -0.14977 -0.0658 -0.1632 -0.07066 -0.17824 C -0.07517 -0.19213 -0.0809 -0.20533 -0.08524 -0.21922 C -0.08837 -0.2294 -0.09028 -0.24005 -0.09497 -0.24931 C -0.09392 -0.28542 -0.09184 -0.30301 -0.09497 -0.33519 C -0.09636 -0.3507 -0.09549 -0.3632 -0.10781 -0.3632 " pathEditMode="relative" ptsTypes="ffffffffA">
                                      <p:cBhvr>
                                        <p:cTn id="4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1.85185E-6 C -0.00053 -0.02014 -0.00053 -0.04005 -0.00157 -0.06019 C -0.00209 -0.0713 -0.00765 -0.08102 -0.01129 -0.09028 C -0.01424 -0.09792 -0.01494 -0.10787 -0.01615 -0.11621 C -0.01303 -0.20996 -0.01303 -0.17778 -0.01303 -0.21297 " pathEditMode="relative" ptsTypes="ffffA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5 -0.03426 C -0.00625 -0.06366 -0.01024 -0.09561 -0.02066 -0.12246 C -0.02257 -0.13866 -0.0283 -0.15579 -0.03507 -0.16968 C -0.03768 -0.18843 -0.04479 -0.20602 -0.04479 -0.2257 " pathEditMode="relative" ptsTypes="fffA">
                                      <p:cBhvr>
                                        <p:cTn id="6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" grpId="0"/>
      <p:bldP spid="3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448007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Rýsuj do sešitu různé přímky </a:t>
            </a:r>
            <a:r>
              <a:rPr lang="cs-CZ" sz="2400" b="1" dirty="0" smtClean="0"/>
              <a:t>r, s, 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187624" y="3242593"/>
            <a:ext cx="3672408" cy="2058615"/>
            <a:chOff x="1187624" y="3242593"/>
            <a:chExt cx="3672408" cy="2058615"/>
          </a:xfrm>
        </p:grpSpPr>
        <p:cxnSp>
          <p:nvCxnSpPr>
            <p:cNvPr id="4" name="Přímá spojnice 3"/>
            <p:cNvCxnSpPr/>
            <p:nvPr/>
          </p:nvCxnSpPr>
          <p:spPr>
            <a:xfrm flipV="1">
              <a:off x="1187624" y="3645024"/>
              <a:ext cx="3672408" cy="165618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 rot="20068348">
              <a:off x="4349595" y="324259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427660" y="5085184"/>
            <a:ext cx="4528716" cy="936104"/>
            <a:chOff x="3427660" y="5085184"/>
            <a:chExt cx="4528716" cy="93610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427660" y="5085184"/>
              <a:ext cx="4240684" cy="93610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 rot="592573">
              <a:off x="7380312" y="5513641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220072" y="3774819"/>
            <a:ext cx="3672408" cy="698297"/>
            <a:chOff x="5220072" y="3774819"/>
            <a:chExt cx="3672408" cy="698297"/>
          </a:xfrm>
        </p:grpSpPr>
        <p:cxnSp>
          <p:nvCxnSpPr>
            <p:cNvPr id="8" name="Přímá spojnice 7"/>
            <p:cNvCxnSpPr/>
            <p:nvPr/>
          </p:nvCxnSpPr>
          <p:spPr>
            <a:xfrm flipV="1">
              <a:off x="5220072" y="4293096"/>
              <a:ext cx="360040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8388424" y="3774819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t</a:t>
              </a:r>
              <a:endParaRPr lang="cs-CZ" sz="24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187624" y="1193622"/>
            <a:ext cx="343497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r</a:t>
            </a:r>
            <a:r>
              <a:rPr lang="cs-CZ" sz="2400" dirty="0" smtClean="0"/>
              <a:t> vyznač bod A.</a:t>
            </a:r>
            <a:endParaRPr lang="cs-CZ" sz="2400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1979712" y="4271597"/>
            <a:ext cx="594679" cy="813587"/>
            <a:chOff x="2019774" y="4236484"/>
            <a:chExt cx="594679" cy="813587"/>
          </a:xfrm>
        </p:grpSpPr>
        <p:sp>
          <p:nvSpPr>
            <p:cNvPr id="17" name="TextovéPole 16"/>
            <p:cNvSpPr txBox="1"/>
            <p:nvPr/>
          </p:nvSpPr>
          <p:spPr>
            <a:xfrm rot="20165663">
              <a:off x="2150295" y="4465296"/>
              <a:ext cx="46415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019774" y="4236484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641162" y="1192625"/>
            <a:ext cx="343639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s</a:t>
            </a:r>
            <a:r>
              <a:rPr lang="cs-CZ" sz="2400" dirty="0" smtClean="0"/>
              <a:t> vyznač bod B.</a:t>
            </a:r>
            <a:endParaRPr lang="cs-CZ" sz="24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6127278" y="5154147"/>
            <a:ext cx="464158" cy="888038"/>
            <a:chOff x="5846775" y="5070375"/>
            <a:chExt cx="464158" cy="888038"/>
          </a:xfrm>
        </p:grpSpPr>
        <p:sp>
          <p:nvSpPr>
            <p:cNvPr id="19" name="TextovéPole 18"/>
            <p:cNvSpPr txBox="1"/>
            <p:nvPr/>
          </p:nvSpPr>
          <p:spPr>
            <a:xfrm rot="828182">
              <a:off x="5846775" y="5373638"/>
              <a:ext cx="46415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903165" y="5070375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1187624" y="1738471"/>
            <a:ext cx="341234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t</a:t>
            </a:r>
            <a:r>
              <a:rPr lang="cs-CZ" sz="2400" dirty="0" smtClean="0"/>
              <a:t> vyznač bod C.</a:t>
            </a:r>
            <a:endParaRPr lang="cs-CZ" sz="24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7082703" y="3774818"/>
            <a:ext cx="494364" cy="883146"/>
            <a:chOff x="7082703" y="3774818"/>
            <a:chExt cx="494364" cy="883146"/>
          </a:xfrm>
        </p:grpSpPr>
        <p:sp>
          <p:nvSpPr>
            <p:cNvPr id="18" name="TextovéPole 17"/>
            <p:cNvSpPr txBox="1"/>
            <p:nvPr/>
          </p:nvSpPr>
          <p:spPr>
            <a:xfrm rot="21291956">
              <a:off x="7112909" y="4073189"/>
              <a:ext cx="46415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082703" y="3774818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1187624" y="2291680"/>
            <a:ext cx="646446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Vyznač body K,L,M, které neleží na přímkách </a:t>
            </a:r>
            <a:r>
              <a:rPr lang="cs-CZ" sz="2400" b="1" dirty="0" smtClean="0"/>
              <a:t>r, s, 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2491678" y="3158412"/>
            <a:ext cx="533864" cy="895182"/>
            <a:chOff x="2491678" y="3158412"/>
            <a:chExt cx="533864" cy="895182"/>
          </a:xfrm>
        </p:grpSpPr>
        <p:sp>
          <p:nvSpPr>
            <p:cNvPr id="29" name="TextovéPole 28"/>
            <p:cNvSpPr txBox="1"/>
            <p:nvPr/>
          </p:nvSpPr>
          <p:spPr>
            <a:xfrm rot="2694483">
              <a:off x="2491678" y="3284153"/>
              <a:ext cx="5338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+</a:t>
              </a:r>
              <a:endParaRPr lang="cs-CZ" sz="44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548830" y="3158412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371249" y="5384979"/>
            <a:ext cx="533864" cy="923196"/>
            <a:chOff x="2371249" y="5384979"/>
            <a:chExt cx="533864" cy="923196"/>
          </a:xfrm>
        </p:grpSpPr>
        <p:sp>
          <p:nvSpPr>
            <p:cNvPr id="31" name="TextovéPole 30"/>
            <p:cNvSpPr txBox="1"/>
            <p:nvPr/>
          </p:nvSpPr>
          <p:spPr>
            <a:xfrm rot="2356981">
              <a:off x="2371249" y="5538734"/>
              <a:ext cx="5338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+</a:t>
              </a:r>
              <a:endParaRPr lang="cs-CZ" sz="44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444100" y="5384979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924504" y="4839543"/>
            <a:ext cx="533864" cy="925990"/>
            <a:chOff x="7924504" y="4839543"/>
            <a:chExt cx="533864" cy="925990"/>
          </a:xfrm>
        </p:grpSpPr>
        <p:sp>
          <p:nvSpPr>
            <p:cNvPr id="30" name="TextovéPole 29"/>
            <p:cNvSpPr txBox="1"/>
            <p:nvPr/>
          </p:nvSpPr>
          <p:spPr>
            <a:xfrm rot="2435182">
              <a:off x="7924504" y="4996092"/>
              <a:ext cx="5338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+</a:t>
              </a:r>
              <a:endParaRPr lang="cs-CZ" sz="44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940866" y="4839543"/>
              <a:ext cx="4475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09818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2" grpId="0" animBg="1"/>
      <p:bldP spid="25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689778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</TotalTime>
  <Words>272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25</cp:revision>
  <dcterms:created xsi:type="dcterms:W3CDTF">2012-11-20T16:06:21Z</dcterms:created>
  <dcterms:modified xsi:type="dcterms:W3CDTF">2014-10-20T12:36:17Z</dcterms:modified>
</cp:coreProperties>
</file>