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6" r:id="rId2"/>
    <p:sldId id="267" r:id="rId3"/>
    <p:sldId id="264" r:id="rId4"/>
    <p:sldId id="274" r:id="rId5"/>
    <p:sldId id="269" r:id="rId6"/>
    <p:sldId id="273" r:id="rId7"/>
    <p:sldId id="270" r:id="rId8"/>
    <p:sldId id="271" r:id="rId9"/>
    <p:sldId id="275" r:id="rId10"/>
    <p:sldId id="272" r:id="rId11"/>
    <p:sldId id="258" r:id="rId12"/>
    <p:sldId id="265" r:id="rId13"/>
    <p:sldId id="262" r:id="rId14"/>
    <p:sldId id="259" r:id="rId15"/>
    <p:sldId id="263" r:id="rId16"/>
    <p:sldId id="260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33CC33"/>
    <a:srgbClr val="FF5050"/>
    <a:srgbClr val="33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440"/>
    </p:cViewPr>
  </p:sorter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VY_32_INOVACE_M2_19_Tělesa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Tělesa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C316237-E54C-40EA-AA66-D8AD2DB0400C}" type="presOf" srcId="{D1B46980-6531-4606-95E6-44980827E919}" destId="{6140AFEC-043D-4C43-A2F9-D0F5331DF3A3}" srcOrd="0" destOrd="0" presId="urn:microsoft.com/office/officeart/2005/8/layout/target3"/>
    <dgm:cxn modelId="{3E25981E-E42D-411A-8694-E0388AC7C33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8E9198-6366-4D4F-BDA5-C67E6EB6E9FC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6F2EE96-E87F-44DB-9018-8726B52876F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3331699-2F40-488E-958D-A9594637388B}" type="presOf" srcId="{D1D4F407-5343-4D3F-B5B9-D407B03CAEB4}" destId="{D005CE8C-CC26-4C3E-AC11-E15060ECD759}" srcOrd="0" destOrd="0" presId="urn:microsoft.com/office/officeart/2005/8/layout/target3"/>
    <dgm:cxn modelId="{DFEC7B2A-31D0-4F81-A175-F85AE687F610}" type="presOf" srcId="{757F3AB3-0718-4624-B441-E567A8F0AB56}" destId="{333A1088-737F-45CB-B68E-254E46348037}" srcOrd="0" destOrd="0" presId="urn:microsoft.com/office/officeart/2005/8/layout/target3"/>
    <dgm:cxn modelId="{B9052205-981E-4DB8-ACD2-1F592F01A814}" type="presOf" srcId="{D8197B8C-B260-4A16-BDF4-0947B075E274}" destId="{25B08C86-7E15-44DC-BE7F-FFB55DD49D12}" srcOrd="0" destOrd="0" presId="urn:microsoft.com/office/officeart/2005/8/layout/target3"/>
    <dgm:cxn modelId="{B5645D95-2FF1-4EF7-8FBA-96C85A9C6A2A}" type="presOf" srcId="{B651F6E3-6281-48DB-9319-2AEAFDAE7572}" destId="{619D679B-A015-4ECF-8348-D1034C574F40}" srcOrd="0" destOrd="0" presId="urn:microsoft.com/office/officeart/2005/8/layout/target3"/>
    <dgm:cxn modelId="{56E00DED-5786-49FB-81CE-85D8AA4B238C}" type="presOf" srcId="{B651F6E3-6281-48DB-9319-2AEAFDAE7572}" destId="{6BB5E863-4638-4E1D-BFDE-399D028AC4ED}" srcOrd="1" destOrd="0" presId="urn:microsoft.com/office/officeart/2005/8/layout/target3"/>
    <dgm:cxn modelId="{11A145EF-2288-41CF-A03E-81AB66FE0546}" type="presOf" srcId="{D1B46980-6531-4606-95E6-44980827E919}" destId="{2BE915AB-18AA-4053-B92C-3BFC9ED204BB}" srcOrd="1" destOrd="0" presId="urn:microsoft.com/office/officeart/2005/8/layout/target3"/>
    <dgm:cxn modelId="{457CBC71-E115-468E-9829-7FB8F5AEAF7F}" type="presOf" srcId="{4C35D32F-0EAB-4CD7-82EE-45574DC2A586}" destId="{8BEBB6EC-1DAA-4CAC-8A25-BC0FCBD5DBD5}" srcOrd="0" destOrd="0" presId="urn:microsoft.com/office/officeart/2005/8/layout/target3"/>
    <dgm:cxn modelId="{447747A0-C0C9-4041-95D5-514FDE9C66D7}" type="presParOf" srcId="{333A1088-737F-45CB-B68E-254E46348037}" destId="{F5ABB229-8D3B-4694-996A-96F23CF14429}" srcOrd="0" destOrd="0" presId="urn:microsoft.com/office/officeart/2005/8/layout/target3"/>
    <dgm:cxn modelId="{8D6AF6DA-23C9-4EFE-A55D-9E4B66CED815}" type="presParOf" srcId="{333A1088-737F-45CB-B68E-254E46348037}" destId="{F41139FD-01EE-4571-8B17-4FB00FC51163}" srcOrd="1" destOrd="0" presId="urn:microsoft.com/office/officeart/2005/8/layout/target3"/>
    <dgm:cxn modelId="{58E84DD6-1754-4161-9E6B-1BFD23606412}" type="presParOf" srcId="{333A1088-737F-45CB-B68E-254E46348037}" destId="{D005CE8C-CC26-4C3E-AC11-E15060ECD759}" srcOrd="2" destOrd="0" presId="urn:microsoft.com/office/officeart/2005/8/layout/target3"/>
    <dgm:cxn modelId="{5E903610-32A2-4A87-B846-7E1A9EFE0BBA}" type="presParOf" srcId="{333A1088-737F-45CB-B68E-254E46348037}" destId="{2C702D82-9B77-49B7-9568-BB8EB47C3372}" srcOrd="3" destOrd="0" presId="urn:microsoft.com/office/officeart/2005/8/layout/target3"/>
    <dgm:cxn modelId="{01565612-8A4E-4430-8D1E-C665C48AA68E}" type="presParOf" srcId="{333A1088-737F-45CB-B68E-254E46348037}" destId="{A52A0455-90FF-4808-ABD0-F02540D31D5A}" srcOrd="4" destOrd="0" presId="urn:microsoft.com/office/officeart/2005/8/layout/target3"/>
    <dgm:cxn modelId="{90B9391A-80B4-4842-BDF5-E2783EC2C68D}" type="presParOf" srcId="{333A1088-737F-45CB-B68E-254E46348037}" destId="{6140AFEC-043D-4C43-A2F9-D0F5331DF3A3}" srcOrd="5" destOrd="0" presId="urn:microsoft.com/office/officeart/2005/8/layout/target3"/>
    <dgm:cxn modelId="{D6030FE4-A04E-4386-801B-5BE18EFEB23B}" type="presParOf" srcId="{333A1088-737F-45CB-B68E-254E46348037}" destId="{9358AC05-5D7D-4327-9F80-1AD486AEA664}" srcOrd="6" destOrd="0" presId="urn:microsoft.com/office/officeart/2005/8/layout/target3"/>
    <dgm:cxn modelId="{A6C2ECC5-964C-416B-B172-3C4B9E97873A}" type="presParOf" srcId="{333A1088-737F-45CB-B68E-254E46348037}" destId="{313FC574-E1CD-4FB4-B054-0B805CE0447D}" srcOrd="7" destOrd="0" presId="urn:microsoft.com/office/officeart/2005/8/layout/target3"/>
    <dgm:cxn modelId="{AC9B43F0-4B5F-41CF-BA92-7A4F03DF8408}" type="presParOf" srcId="{333A1088-737F-45CB-B68E-254E46348037}" destId="{619D679B-A015-4ECF-8348-D1034C574F40}" srcOrd="8" destOrd="0" presId="urn:microsoft.com/office/officeart/2005/8/layout/target3"/>
    <dgm:cxn modelId="{77257A42-F88D-4143-8E85-837425F6746F}" type="presParOf" srcId="{333A1088-737F-45CB-B68E-254E46348037}" destId="{322283A8-4A27-4CDA-BAE3-F381106A9174}" srcOrd="9" destOrd="0" presId="urn:microsoft.com/office/officeart/2005/8/layout/target3"/>
    <dgm:cxn modelId="{E6A1097B-264F-4560-9B32-70136A820FED}" type="presParOf" srcId="{333A1088-737F-45CB-B68E-254E46348037}" destId="{FFC9F71D-1B4F-4AD9-A4A6-86ADEFC8AF5C}" srcOrd="10" destOrd="0" presId="urn:microsoft.com/office/officeart/2005/8/layout/target3"/>
    <dgm:cxn modelId="{522705EC-3602-4300-A84B-9A7244FCC689}" type="presParOf" srcId="{333A1088-737F-45CB-B68E-254E46348037}" destId="{25B08C86-7E15-44DC-BE7F-FFB55DD49D12}" srcOrd="11" destOrd="0" presId="urn:microsoft.com/office/officeart/2005/8/layout/target3"/>
    <dgm:cxn modelId="{80AE89D7-3974-48E6-9E9F-43DD40505D96}" type="presParOf" srcId="{333A1088-737F-45CB-B68E-254E46348037}" destId="{76644BE8-9D7C-4C09-B250-3D10AF48CBB7}" srcOrd="12" destOrd="0" presId="urn:microsoft.com/office/officeart/2005/8/layout/target3"/>
    <dgm:cxn modelId="{23C78E63-06AC-4AE9-A715-C91B745EAA8F}" type="presParOf" srcId="{333A1088-737F-45CB-B68E-254E46348037}" destId="{EE85B701-7295-41C0-BA7A-34D3756A2AE6}" srcOrd="13" destOrd="0" presId="urn:microsoft.com/office/officeart/2005/8/layout/target3"/>
    <dgm:cxn modelId="{48D90BDE-D024-49B8-88C0-93408C1766FC}" type="presParOf" srcId="{333A1088-737F-45CB-B68E-254E46348037}" destId="{8BEBB6EC-1DAA-4CAC-8A25-BC0FCBD5DBD5}" srcOrd="14" destOrd="0" presId="urn:microsoft.com/office/officeart/2005/8/layout/target3"/>
    <dgm:cxn modelId="{CE8F2EEB-AFBB-482E-ADFC-4747F37A05B3}" type="presParOf" srcId="{333A1088-737F-45CB-B68E-254E46348037}" destId="{AED2198E-93D5-4001-81B4-73124B309672}" srcOrd="15" destOrd="0" presId="urn:microsoft.com/office/officeart/2005/8/layout/target3"/>
    <dgm:cxn modelId="{7C409630-3683-49EB-8FD5-441DD2B8382B}" type="presParOf" srcId="{333A1088-737F-45CB-B68E-254E46348037}" destId="{2BE915AB-18AA-4053-B92C-3BFC9ED204BB}" srcOrd="16" destOrd="0" presId="urn:microsoft.com/office/officeart/2005/8/layout/target3"/>
    <dgm:cxn modelId="{B87BB397-E038-44D4-8E47-3366498E082F}" type="presParOf" srcId="{333A1088-737F-45CB-B68E-254E46348037}" destId="{6BB5E863-4638-4E1D-BFDE-399D028AC4ED}" srcOrd="17" destOrd="0" presId="urn:microsoft.com/office/officeart/2005/8/layout/target3"/>
    <dgm:cxn modelId="{7ED9F7F2-A3A9-4920-AD1B-76D099D28D96}" type="presParOf" srcId="{333A1088-737F-45CB-B68E-254E46348037}" destId="{5A5FFA88-C948-4069-8E93-59FA12366E83}" srcOrd="18" destOrd="0" presId="urn:microsoft.com/office/officeart/2005/8/layout/target3"/>
    <dgm:cxn modelId="{D3C9D11A-1CB7-4938-9EBC-768DEEA749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16197E-49EF-4EF4-9864-707567965ABD}" type="doc">
      <dgm:prSet loTypeId="urn:microsoft.com/office/officeart/2005/8/layout/hProcess9" loCatId="process" qsTypeId="urn:microsoft.com/office/officeart/2005/8/quickstyle/simple4" qsCatId="simple" csTypeId="urn:microsoft.com/office/officeart/2005/8/colors/accent1_2" csCatId="accent1" phldr="1"/>
      <dgm:spPr>
        <a:scene3d>
          <a:camera prst="perspectiveLeft"/>
          <a:lightRig rig="threePt" dir="t"/>
        </a:scene3d>
      </dgm:spPr>
    </dgm:pt>
    <dgm:pt modelId="{E162ADDD-3079-4D90-A4AC-1E99FB5540AB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Tělesa</a:t>
          </a:r>
          <a:endParaRPr lang="cs-CZ" dirty="0"/>
        </a:p>
      </dgm:t>
    </dgm:pt>
    <dgm:pt modelId="{7AFFF83F-9953-4B75-B7B6-6E1826389007}" type="parTrans" cxnId="{44C84516-DE05-447E-85D2-08DE8A4741FE}">
      <dgm:prSet/>
      <dgm:spPr/>
      <dgm:t>
        <a:bodyPr/>
        <a:lstStyle/>
        <a:p>
          <a:endParaRPr lang="cs-CZ"/>
        </a:p>
      </dgm:t>
    </dgm:pt>
    <dgm:pt modelId="{D7411760-ED95-4922-B7BD-565F65C18763}" type="sibTrans" cxnId="{44C84516-DE05-447E-85D2-08DE8A4741FE}">
      <dgm:prSet/>
      <dgm:spPr/>
      <dgm:t>
        <a:bodyPr/>
        <a:lstStyle/>
        <a:p>
          <a:endParaRPr lang="cs-CZ"/>
        </a:p>
      </dgm:t>
    </dgm:pt>
    <dgm:pt modelId="{3C7C1197-1C26-43C2-90FB-73BC15017260}">
      <dgm:prSet phldrT="[Text]"/>
      <dgm:spPr/>
      <dgm:t>
        <a:bodyPr/>
        <a:lstStyle/>
        <a:p>
          <a:r>
            <a:rPr lang="cs-CZ" dirty="0" smtClean="0"/>
            <a:t>Stavby</a:t>
          </a:r>
          <a:endParaRPr lang="cs-CZ" dirty="0"/>
        </a:p>
      </dgm:t>
    </dgm:pt>
    <dgm:pt modelId="{3A14F9EB-6A0E-4A1C-82B3-FB9D0D6935AD}" type="parTrans" cxnId="{3CACF593-C9A6-4746-8AAF-467E51F76F97}">
      <dgm:prSet/>
      <dgm:spPr/>
      <dgm:t>
        <a:bodyPr/>
        <a:lstStyle/>
        <a:p>
          <a:endParaRPr lang="cs-CZ"/>
        </a:p>
      </dgm:t>
    </dgm:pt>
    <dgm:pt modelId="{CA417FC6-827B-405B-A5C6-BEF85083A160}" type="sibTrans" cxnId="{3CACF593-C9A6-4746-8AAF-467E51F76F97}">
      <dgm:prSet/>
      <dgm:spPr/>
      <dgm:t>
        <a:bodyPr/>
        <a:lstStyle/>
        <a:p>
          <a:endParaRPr lang="cs-CZ"/>
        </a:p>
      </dgm:t>
    </dgm:pt>
    <dgm:pt modelId="{E328B2D3-DB7C-405F-98F1-B29CB35D0119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Pohledy  shora</a:t>
          </a:r>
          <a:endParaRPr lang="cs-CZ" dirty="0"/>
        </a:p>
      </dgm:t>
    </dgm:pt>
    <dgm:pt modelId="{60C46344-C668-4F38-BC28-E9DC9502B3C7}" type="parTrans" cxnId="{720AE55F-C8F8-4C34-9B6E-B5F968ECB9F9}">
      <dgm:prSet/>
      <dgm:spPr/>
      <dgm:t>
        <a:bodyPr/>
        <a:lstStyle/>
        <a:p>
          <a:endParaRPr lang="cs-CZ"/>
        </a:p>
      </dgm:t>
    </dgm:pt>
    <dgm:pt modelId="{2ABD1E0D-03C6-4863-8220-6FA76ADC4078}" type="sibTrans" cxnId="{720AE55F-C8F8-4C34-9B6E-B5F968ECB9F9}">
      <dgm:prSet/>
      <dgm:spPr/>
      <dgm:t>
        <a:bodyPr/>
        <a:lstStyle/>
        <a:p>
          <a:endParaRPr lang="cs-CZ"/>
        </a:p>
      </dgm:t>
    </dgm:pt>
    <dgm:pt modelId="{EBFB3F00-F004-4336-A74F-60ACF1A6C35D}" type="pres">
      <dgm:prSet presAssocID="{5F16197E-49EF-4EF4-9864-707567965ABD}" presName="CompostProcess" presStyleCnt="0">
        <dgm:presLayoutVars>
          <dgm:dir/>
          <dgm:resizeHandles val="exact"/>
        </dgm:presLayoutVars>
      </dgm:prSet>
      <dgm:spPr/>
    </dgm:pt>
    <dgm:pt modelId="{9FE14383-6909-4D30-9BCD-74313F711E02}" type="pres">
      <dgm:prSet presAssocID="{5F16197E-49EF-4EF4-9864-707567965ABD}" presName="arrow" presStyleLbl="bgShp" presStyleIdx="0" presStyleCnt="1"/>
      <dgm:spPr/>
    </dgm:pt>
    <dgm:pt modelId="{282DED01-D01A-4296-901C-1CADB895DF49}" type="pres">
      <dgm:prSet presAssocID="{5F16197E-49EF-4EF4-9864-707567965ABD}" presName="linearProcess" presStyleCnt="0"/>
      <dgm:spPr/>
    </dgm:pt>
    <dgm:pt modelId="{AF4785EE-F7FD-4DEA-B7A9-C57B1468B030}" type="pres">
      <dgm:prSet presAssocID="{E162ADDD-3079-4D90-A4AC-1E99FB5540AB}" presName="textNode" presStyleLbl="node1" presStyleIdx="0" presStyleCnt="3" custLinFactX="768" custLinFactNeighborX="100000" custLinFactNeighborY="1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746E59-A802-4AA0-97EC-C4B6CCDF3164}" type="pres">
      <dgm:prSet presAssocID="{D7411760-ED95-4922-B7BD-565F65C18763}" presName="sibTrans" presStyleCnt="0"/>
      <dgm:spPr/>
    </dgm:pt>
    <dgm:pt modelId="{FD81D720-2A25-41FE-B7AA-F0B7B70CE98A}" type="pres">
      <dgm:prSet presAssocID="{3C7C1197-1C26-43C2-90FB-73BC15017260}" presName="textNode" presStyleLbl="node1" presStyleIdx="1" presStyleCnt="3" custLinFactNeighborX="74893" custLinFactNeighborY="-26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131932-97F6-4F87-8C58-35285DCAE238}" type="pres">
      <dgm:prSet presAssocID="{CA417FC6-827B-405B-A5C6-BEF85083A160}" presName="sibTrans" presStyleCnt="0"/>
      <dgm:spPr/>
    </dgm:pt>
    <dgm:pt modelId="{A543D672-C451-4507-BE6A-58109ED16455}" type="pres">
      <dgm:prSet presAssocID="{E328B2D3-DB7C-405F-98F1-B29CB35D0119}" presName="textNode" presStyleLbl="node1" presStyleIdx="2" presStyleCnt="3" custLinFactX="1086" custLinFactNeighborX="100000" custLinFactNeighborY="-26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C84516-DE05-447E-85D2-08DE8A4741FE}" srcId="{5F16197E-49EF-4EF4-9864-707567965ABD}" destId="{E162ADDD-3079-4D90-A4AC-1E99FB5540AB}" srcOrd="0" destOrd="0" parTransId="{7AFFF83F-9953-4B75-B7B6-6E1826389007}" sibTransId="{D7411760-ED95-4922-B7BD-565F65C18763}"/>
    <dgm:cxn modelId="{3CACF593-C9A6-4746-8AAF-467E51F76F97}" srcId="{5F16197E-49EF-4EF4-9864-707567965ABD}" destId="{3C7C1197-1C26-43C2-90FB-73BC15017260}" srcOrd="1" destOrd="0" parTransId="{3A14F9EB-6A0E-4A1C-82B3-FB9D0D6935AD}" sibTransId="{CA417FC6-827B-405B-A5C6-BEF85083A160}"/>
    <dgm:cxn modelId="{E62250EF-9168-41D7-A820-3AB9B9D107E1}" type="presOf" srcId="{E328B2D3-DB7C-405F-98F1-B29CB35D0119}" destId="{A543D672-C451-4507-BE6A-58109ED16455}" srcOrd="0" destOrd="0" presId="urn:microsoft.com/office/officeart/2005/8/layout/hProcess9"/>
    <dgm:cxn modelId="{C360F5A2-03DD-4727-941F-BB3F37E9D146}" type="presOf" srcId="{3C7C1197-1C26-43C2-90FB-73BC15017260}" destId="{FD81D720-2A25-41FE-B7AA-F0B7B70CE98A}" srcOrd="0" destOrd="0" presId="urn:microsoft.com/office/officeart/2005/8/layout/hProcess9"/>
    <dgm:cxn modelId="{8B62406B-69BA-40E5-8F64-A272096DF9A0}" type="presOf" srcId="{E162ADDD-3079-4D90-A4AC-1E99FB5540AB}" destId="{AF4785EE-F7FD-4DEA-B7A9-C57B1468B030}" srcOrd="0" destOrd="0" presId="urn:microsoft.com/office/officeart/2005/8/layout/hProcess9"/>
    <dgm:cxn modelId="{058C957D-E2FD-45C9-A6FB-757A0784AE71}" type="presOf" srcId="{5F16197E-49EF-4EF4-9864-707567965ABD}" destId="{EBFB3F00-F004-4336-A74F-60ACF1A6C35D}" srcOrd="0" destOrd="0" presId="urn:microsoft.com/office/officeart/2005/8/layout/hProcess9"/>
    <dgm:cxn modelId="{720AE55F-C8F8-4C34-9B6E-B5F968ECB9F9}" srcId="{5F16197E-49EF-4EF4-9864-707567965ABD}" destId="{E328B2D3-DB7C-405F-98F1-B29CB35D0119}" srcOrd="2" destOrd="0" parTransId="{60C46344-C668-4F38-BC28-E9DC9502B3C7}" sibTransId="{2ABD1E0D-03C6-4863-8220-6FA76ADC4078}"/>
    <dgm:cxn modelId="{49149836-76FA-4ABD-98E2-CEB6F0EC2C7C}" type="presParOf" srcId="{EBFB3F00-F004-4336-A74F-60ACF1A6C35D}" destId="{9FE14383-6909-4D30-9BCD-74313F711E02}" srcOrd="0" destOrd="0" presId="urn:microsoft.com/office/officeart/2005/8/layout/hProcess9"/>
    <dgm:cxn modelId="{BE498E13-EA34-41A6-8477-6A952CFE5666}" type="presParOf" srcId="{EBFB3F00-F004-4336-A74F-60ACF1A6C35D}" destId="{282DED01-D01A-4296-901C-1CADB895DF49}" srcOrd="1" destOrd="0" presId="urn:microsoft.com/office/officeart/2005/8/layout/hProcess9"/>
    <dgm:cxn modelId="{D14DE192-F8D0-493A-BC5B-01775579768C}" type="presParOf" srcId="{282DED01-D01A-4296-901C-1CADB895DF49}" destId="{AF4785EE-F7FD-4DEA-B7A9-C57B1468B030}" srcOrd="0" destOrd="0" presId="urn:microsoft.com/office/officeart/2005/8/layout/hProcess9"/>
    <dgm:cxn modelId="{04D6F86C-5B30-430D-8ECE-054EFA9A08ED}" type="presParOf" srcId="{282DED01-D01A-4296-901C-1CADB895DF49}" destId="{B5746E59-A802-4AA0-97EC-C4B6CCDF3164}" srcOrd="1" destOrd="0" presId="urn:microsoft.com/office/officeart/2005/8/layout/hProcess9"/>
    <dgm:cxn modelId="{1ACE5DFA-7BC4-43A5-8ADB-97B00C1B4543}" type="presParOf" srcId="{282DED01-D01A-4296-901C-1CADB895DF49}" destId="{FD81D720-2A25-41FE-B7AA-F0B7B70CE98A}" srcOrd="2" destOrd="0" presId="urn:microsoft.com/office/officeart/2005/8/layout/hProcess9"/>
    <dgm:cxn modelId="{2E363372-4FA2-4457-99BF-5FC65569BA67}" type="presParOf" srcId="{282DED01-D01A-4296-901C-1CADB895DF49}" destId="{19131932-97F6-4F87-8C58-35285DCAE238}" srcOrd="3" destOrd="0" presId="urn:microsoft.com/office/officeart/2005/8/layout/hProcess9"/>
    <dgm:cxn modelId="{7F5BAEA1-DB0A-4093-9579-9D96BC67942A}" type="presParOf" srcId="{282DED01-D01A-4296-901C-1CADB895DF49}" destId="{A543D672-C451-4507-BE6A-58109ED16455}" srcOrd="4" destOrd="0" presId="urn:microsoft.com/office/officeart/2005/8/layout/hProcess9"/>
  </dgm:cxnLst>
  <dgm:bg>
    <a:solidFill>
      <a:schemeClr val="accent1">
        <a:lumMod val="40000"/>
        <a:lumOff val="60000"/>
      </a:schemeClr>
    </a:solidFill>
    <a:effectLst>
      <a:glow rad="228600">
        <a:schemeClr val="accent3">
          <a:satMod val="175000"/>
          <a:alpha val="40000"/>
        </a:schemeClr>
      </a:glow>
    </a:effectLst>
  </dgm:bg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VY_32_INOVACE_M2_19_Tělesa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2825" y="1729937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Tělesa</a:t>
          </a:r>
          <a:endParaRPr lang="cs-CZ" sz="2000" kern="1200" dirty="0"/>
        </a:p>
      </dsp:txBody>
      <dsp:txXfrm>
        <a:off x="1752825" y="1729937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FE14383-6909-4D30-9BCD-74313F711E02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F4785EE-F7FD-4DEA-B7A9-C57B1468B030}">
      <dsp:nvSpPr>
        <dsp:cNvPr id="0" name=""/>
        <dsp:cNvSpPr/>
      </dsp:nvSpPr>
      <dsp:spPr>
        <a:xfrm>
          <a:off x="122666" y="1221914"/>
          <a:ext cx="1960259" cy="1625600"/>
        </a:xfrm>
        <a:prstGeom prst="roundRect">
          <a:avLst/>
        </a:prstGeom>
        <a:solidFill>
          <a:srgbClr val="FF00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perspectiveLeft"/>
          <a:lightRig rig="threePt" dir="t"/>
        </a:scene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Tělesa</a:t>
          </a:r>
          <a:endParaRPr lang="cs-CZ" sz="3600" kern="1200" dirty="0"/>
        </a:p>
      </dsp:txBody>
      <dsp:txXfrm>
        <a:off x="122666" y="1221914"/>
        <a:ext cx="1960259" cy="1625600"/>
      </dsp:txXfrm>
    </dsp:sp>
    <dsp:sp modelId="{FD81D720-2A25-41FE-B7AA-F0B7B70CE98A}">
      <dsp:nvSpPr>
        <dsp:cNvPr id="0" name=""/>
        <dsp:cNvSpPr/>
      </dsp:nvSpPr>
      <dsp:spPr>
        <a:xfrm>
          <a:off x="2147900" y="1176901"/>
          <a:ext cx="1960259" cy="16256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perspectiveLeft"/>
          <a:lightRig rig="threePt" dir="t"/>
        </a:scene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Stavby</a:t>
          </a:r>
          <a:endParaRPr lang="cs-CZ" sz="3600" kern="1200" dirty="0"/>
        </a:p>
      </dsp:txBody>
      <dsp:txXfrm>
        <a:off x="2147900" y="1176901"/>
        <a:ext cx="1960259" cy="1625600"/>
      </dsp:txXfrm>
    </dsp:sp>
    <dsp:sp modelId="{A543D672-C451-4507-BE6A-58109ED16455}">
      <dsp:nvSpPr>
        <dsp:cNvPr id="0" name=""/>
        <dsp:cNvSpPr/>
      </dsp:nvSpPr>
      <dsp:spPr>
        <a:xfrm>
          <a:off x="4135740" y="1176901"/>
          <a:ext cx="1960259" cy="1625600"/>
        </a:xfrm>
        <a:prstGeom prst="roundRect">
          <a:avLst/>
        </a:prstGeom>
        <a:solidFill>
          <a:srgbClr val="0070C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perspectiveLeft"/>
          <a:lightRig rig="threePt" dir="t"/>
        </a:scene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Pohledy  shora</a:t>
          </a:r>
          <a:endParaRPr lang="cs-CZ" sz="3600" kern="1200" dirty="0"/>
        </a:p>
      </dsp:txBody>
      <dsp:txXfrm>
        <a:off x="4135740" y="1176901"/>
        <a:ext cx="1960259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334EA1-4999-4709-9A79-1A119F925BD5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3BAAB9-79CD-49BB-AACD-ED5EFEF5C8F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5597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637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9298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3305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129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195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4832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7788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8563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016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5727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9003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E02CB-9551-446B-8009-65BA99B5EDB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C68D71-538E-4C24-B6CC-66535F066F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6396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gif"/><Relationship Id="rId9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03820455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789648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Pomůcky: modely těles, pastelky, fixy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Metodické pokyny: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Žáci si na modelech těles procvičí jejich pojmenování,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kládají stavby z těles podle předlohy, uvádějí příklady těles ze skutečného života, počítají a zaznamenávají počet krychlí při pohledu shora.</a:t>
            </a:r>
          </a:p>
        </p:txBody>
      </p:sp>
    </p:spTree>
    <p:extLst>
      <p:ext uri="{BB962C8B-B14F-4D97-AF65-F5344CB8AC3E}">
        <p14:creationId xmlns:p14="http://schemas.microsoft.com/office/powerpoint/2010/main" xmlns="" val="27573261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40163500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50804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2411760" y="2168860"/>
            <a:ext cx="4140460" cy="4095455"/>
          </a:xfrm>
          <a:prstGeom prst="cub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3"/>
          </a:lnRef>
          <a:fillRef idx="1002">
            <a:schemeClr val="dk2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636773" y="728700"/>
            <a:ext cx="36904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1">
                    <a:lumMod val="5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 R Y C H L 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accent1">
                  <a:lumMod val="50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85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DF Complete Special Editio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40" t="17633" r="24855" b="7221"/>
          <a:stretch/>
        </p:blipFill>
        <p:spPr>
          <a:xfrm>
            <a:off x="1236545" y="1777625"/>
            <a:ext cx="6456219" cy="369916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041830" y="998730"/>
            <a:ext cx="2845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 V Á D R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137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DF Complete Special Editio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51" t="17775" r="54395" b="5391"/>
          <a:stretch/>
        </p:blipFill>
        <p:spPr>
          <a:xfrm>
            <a:off x="2338417" y="1988839"/>
            <a:ext cx="4357572" cy="445549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26265" y="908720"/>
            <a:ext cx="26981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 Á L E C</a:t>
            </a:r>
            <a:endParaRPr lang="cs-CZ" sz="5400" b="1" cap="none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1888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DF Complete Special Editio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48" t="17212" r="53183" b="6236"/>
          <a:stretch/>
        </p:blipFill>
        <p:spPr>
          <a:xfrm>
            <a:off x="2051720" y="1632375"/>
            <a:ext cx="4917830" cy="482906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937928" y="709045"/>
            <a:ext cx="3145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 E H L A N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770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DF Complete Special Editio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03" t="17493" r="53030" b="5954"/>
          <a:stretch/>
        </p:blipFill>
        <p:spPr>
          <a:xfrm>
            <a:off x="2094386" y="1828801"/>
            <a:ext cx="4757444" cy="470554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169706" y="907933"/>
            <a:ext cx="2606804" cy="9233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 U Ž E L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939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951820" y="2438890"/>
            <a:ext cx="3555395" cy="3555395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6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6">
                  <a:lumMod val="60000"/>
                  <a:lumOff val="4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357987" y="908720"/>
            <a:ext cx="2743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K O U L E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251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DF Complete Special Edition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48" t="16649" r="66970" b="10739"/>
          <a:stretch/>
        </p:blipFill>
        <p:spPr>
          <a:xfrm>
            <a:off x="2772691" y="1505713"/>
            <a:ext cx="3747076" cy="519755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01770" y="1532843"/>
            <a:ext cx="1215135" cy="7260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787135" y="1532843"/>
            <a:ext cx="732632" cy="5910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55170" y="570991"/>
            <a:ext cx="40336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SÍŤ   KRYCHLE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Krychle 5"/>
          <p:cNvSpPr/>
          <p:nvPr/>
        </p:nvSpPr>
        <p:spPr>
          <a:xfrm>
            <a:off x="1016605" y="4689140"/>
            <a:ext cx="1485165" cy="1395155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6867255" y="4689139"/>
            <a:ext cx="1485165" cy="1395155"/>
          </a:xfrm>
          <a:prstGeom prst="cube">
            <a:avLst/>
          </a:prstGeom>
          <a:solidFill>
            <a:srgbClr val="33CC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520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4811363" y="199905"/>
            <a:ext cx="1152128" cy="1440160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3455720" y="4893244"/>
            <a:ext cx="1757099" cy="1224136"/>
            <a:chOff x="3563887" y="3947744"/>
            <a:chExt cx="1757099" cy="1224136"/>
          </a:xfrm>
          <a:solidFill>
            <a:srgbClr val="7030A0"/>
          </a:solidFill>
        </p:grpSpPr>
        <p:sp>
          <p:nvSpPr>
            <p:cNvPr id="3" name="Rovnoramenný trojúhelník 2"/>
            <p:cNvSpPr/>
            <p:nvPr/>
          </p:nvSpPr>
          <p:spPr>
            <a:xfrm>
              <a:off x="3563887" y="3947744"/>
              <a:ext cx="1296144" cy="122413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Rovnoramenný trojúhelník 3"/>
            <p:cNvSpPr/>
            <p:nvPr/>
          </p:nvSpPr>
          <p:spPr>
            <a:xfrm rot="18269764">
              <a:off x="4292217" y="3905923"/>
              <a:ext cx="648072" cy="1409467"/>
            </a:xfrm>
            <a:custGeom>
              <a:avLst/>
              <a:gdLst>
                <a:gd name="connsiteX0" fmla="*/ 0 w 1296144"/>
                <a:gd name="connsiteY0" fmla="*/ 1224136 h 1224136"/>
                <a:gd name="connsiteX1" fmla="*/ 648072 w 1296144"/>
                <a:gd name="connsiteY1" fmla="*/ 0 h 1224136"/>
                <a:gd name="connsiteX2" fmla="*/ 1296144 w 1296144"/>
                <a:gd name="connsiteY2" fmla="*/ 1224136 h 1224136"/>
                <a:gd name="connsiteX3" fmla="*/ 0 w 1296144"/>
                <a:gd name="connsiteY3" fmla="*/ 1224136 h 1224136"/>
                <a:gd name="connsiteX0" fmla="*/ 0 w 648072"/>
                <a:gd name="connsiteY0" fmla="*/ 1224136 h 1375972"/>
                <a:gd name="connsiteX1" fmla="*/ 648072 w 648072"/>
                <a:gd name="connsiteY1" fmla="*/ 0 h 1375972"/>
                <a:gd name="connsiteX2" fmla="*/ 610394 w 648072"/>
                <a:gd name="connsiteY2" fmla="*/ 1375972 h 1375972"/>
                <a:gd name="connsiteX3" fmla="*/ 0 w 648072"/>
                <a:gd name="connsiteY3" fmla="*/ 1224136 h 1375972"/>
                <a:gd name="connsiteX0" fmla="*/ 0 w 648072"/>
                <a:gd name="connsiteY0" fmla="*/ 1224136 h 1409467"/>
                <a:gd name="connsiteX1" fmla="*/ 648072 w 648072"/>
                <a:gd name="connsiteY1" fmla="*/ 0 h 1409467"/>
                <a:gd name="connsiteX2" fmla="*/ 414877 w 648072"/>
                <a:gd name="connsiteY2" fmla="*/ 1409467 h 1409467"/>
                <a:gd name="connsiteX3" fmla="*/ 0 w 648072"/>
                <a:gd name="connsiteY3" fmla="*/ 1224136 h 1409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8072" h="1409467">
                  <a:moveTo>
                    <a:pt x="0" y="1224136"/>
                  </a:moveTo>
                  <a:lnTo>
                    <a:pt x="648072" y="0"/>
                  </a:lnTo>
                  <a:lnTo>
                    <a:pt x="414877" y="1409467"/>
                  </a:lnTo>
                  <a:lnTo>
                    <a:pt x="0" y="1224136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Krychle 4"/>
          <p:cNvSpPr/>
          <p:nvPr/>
        </p:nvSpPr>
        <p:spPr>
          <a:xfrm>
            <a:off x="6259935" y="1924946"/>
            <a:ext cx="2304256" cy="108012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11560" y="2987369"/>
            <a:ext cx="1512168" cy="1448524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6732240" y="4154171"/>
            <a:ext cx="1210175" cy="1894301"/>
            <a:chOff x="6372200" y="4451800"/>
            <a:chExt cx="1060704" cy="1757923"/>
          </a:xfrm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</p:grpSpPr>
        <p:sp>
          <p:nvSpPr>
            <p:cNvPr id="9" name="Rovnoramenný trojúhelník 8"/>
            <p:cNvSpPr/>
            <p:nvPr/>
          </p:nvSpPr>
          <p:spPr>
            <a:xfrm>
              <a:off x="6372200" y="4451800"/>
              <a:ext cx="1060704" cy="1440160"/>
            </a:xfrm>
            <a:prstGeom prst="triangl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6372200" y="5705667"/>
              <a:ext cx="1060704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Ovál 12"/>
          <p:cNvSpPr/>
          <p:nvPr/>
        </p:nvSpPr>
        <p:spPr>
          <a:xfrm>
            <a:off x="1916705" y="674730"/>
            <a:ext cx="1298190" cy="126014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3711631"/>
            <a:ext cx="1084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krychle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76737" y="779163"/>
            <a:ext cx="821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válec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00150" y="2202250"/>
            <a:ext cx="875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kvádr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56588" y="5588778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jehlan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23728" y="1091342"/>
            <a:ext cx="8619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koule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26605" y="5031444"/>
            <a:ext cx="8214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kužel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455720" y="2953069"/>
            <a:ext cx="22293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TĚLESA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4614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13" grpId="0" animBg="1"/>
      <p:bldP spid="15" grpId="0"/>
      <p:bldP spid="16" grpId="0"/>
      <p:bldP spid="17" grpId="0"/>
      <p:bldP spid="18" grpId="0"/>
      <p:bldP spid="20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K0O7W0UI\MC900326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4076" y="2348922"/>
            <a:ext cx="2800348" cy="148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K0O7W0UI\MC9003531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1095" y="2663915"/>
            <a:ext cx="1816100" cy="1582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AM1I8PN9\MM900236209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2081" y="4398963"/>
            <a:ext cx="1419560" cy="218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K0O7W0UI\MC9003614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806" y="594280"/>
            <a:ext cx="1827212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DE4CGPLA\MC9003182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9588" y="442913"/>
            <a:ext cx="1825625" cy="171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K0O7W0UI\MC9002909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7400" y="4398963"/>
            <a:ext cx="1333500" cy="173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kola\AppData\Local\Microsoft\Windows\Temporary Internet Files\Content.IE5\S7687CZ2\MP9003904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108" y="5004175"/>
            <a:ext cx="2079910" cy="148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kola\AppData\Local\Microsoft\Windows\Temporary Internet Files\Content.IE5\DE4CGPLA\MC90008319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6615" y="4606692"/>
            <a:ext cx="1795462" cy="155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04022" y="998730"/>
            <a:ext cx="3521862" cy="46166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rgbClr val="33CC33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Uveď různé příklady těles.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92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Krychle 19"/>
          <p:cNvSpPr/>
          <p:nvPr/>
        </p:nvSpPr>
        <p:spPr>
          <a:xfrm>
            <a:off x="5887240" y="5622796"/>
            <a:ext cx="2565285" cy="57978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echovka 18"/>
          <p:cNvSpPr/>
          <p:nvPr/>
        </p:nvSpPr>
        <p:spPr>
          <a:xfrm>
            <a:off x="7685125" y="4314221"/>
            <a:ext cx="585065" cy="1440160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Plechovka 17"/>
          <p:cNvSpPr/>
          <p:nvPr/>
        </p:nvSpPr>
        <p:spPr>
          <a:xfrm>
            <a:off x="5954713" y="4314221"/>
            <a:ext cx="585065" cy="1440160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Krychle 9"/>
          <p:cNvSpPr/>
          <p:nvPr/>
        </p:nvSpPr>
        <p:spPr>
          <a:xfrm rot="16200000" flipV="1">
            <a:off x="576838" y="5267301"/>
            <a:ext cx="1482982" cy="783469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2611802" y="4779150"/>
            <a:ext cx="891255" cy="1440160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Plechovka 8"/>
          <p:cNvSpPr/>
          <p:nvPr/>
        </p:nvSpPr>
        <p:spPr>
          <a:xfrm>
            <a:off x="2411760" y="5034301"/>
            <a:ext cx="846250" cy="1440160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Krychle 6"/>
          <p:cNvSpPr/>
          <p:nvPr/>
        </p:nvSpPr>
        <p:spPr>
          <a:xfrm>
            <a:off x="789192" y="3789040"/>
            <a:ext cx="2565285" cy="1350150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842309" y="2663915"/>
            <a:ext cx="1512168" cy="1448524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855718" y="1584786"/>
            <a:ext cx="1512168" cy="1448524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842309" y="33987"/>
            <a:ext cx="1512168" cy="1894301"/>
            <a:chOff x="6372200" y="4451800"/>
            <a:chExt cx="1060704" cy="1757923"/>
          </a:xfrm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</p:grpSpPr>
        <p:sp>
          <p:nvSpPr>
            <p:cNvPr id="3" name="Rovnoramenný trojúhelník 2"/>
            <p:cNvSpPr/>
            <p:nvPr/>
          </p:nvSpPr>
          <p:spPr>
            <a:xfrm>
              <a:off x="6372200" y="4451800"/>
              <a:ext cx="1060704" cy="1440160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33CC33"/>
              </a:solidFill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6372200" y="5705667"/>
              <a:ext cx="1060704" cy="504056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33CC33"/>
              </a:solidFill>
            </a:ln>
            <a:effectLst/>
            <a:sp3d prstMaterial="softEdge">
              <a:bevelT w="127000" prst="artDeco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Krychle 15"/>
          <p:cNvSpPr/>
          <p:nvPr/>
        </p:nvSpPr>
        <p:spPr>
          <a:xfrm>
            <a:off x="5787135" y="3096357"/>
            <a:ext cx="1512168" cy="1448524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6929041" y="3096357"/>
            <a:ext cx="1512168" cy="1448524"/>
          </a:xfrm>
          <a:prstGeom prst="cub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787135" y="2128037"/>
            <a:ext cx="1298190" cy="1260140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 rot="16200000" flipV="1">
            <a:off x="6545347" y="1590285"/>
            <a:ext cx="2304256" cy="1390409"/>
          </a:xfrm>
          <a:prstGeom prst="cube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6881852" y="261409"/>
            <a:ext cx="1757099" cy="1224136"/>
            <a:chOff x="3563887" y="3947744"/>
            <a:chExt cx="1757099" cy="1224136"/>
          </a:xfrm>
          <a:solidFill>
            <a:srgbClr val="7030A0"/>
          </a:solidFill>
        </p:grpSpPr>
        <p:sp>
          <p:nvSpPr>
            <p:cNvPr id="12" name="Rovnoramenný trojúhelník 11"/>
            <p:cNvSpPr/>
            <p:nvPr/>
          </p:nvSpPr>
          <p:spPr>
            <a:xfrm>
              <a:off x="3563887" y="3947744"/>
              <a:ext cx="1296144" cy="1224136"/>
            </a:xfrm>
            <a:prstGeom prst="triangle">
              <a:avLst/>
            </a:prstGeom>
            <a:grpFill/>
            <a:ln>
              <a:solidFill>
                <a:schemeClr val="tx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3"/>
            <p:cNvSpPr/>
            <p:nvPr/>
          </p:nvSpPr>
          <p:spPr>
            <a:xfrm rot="18269764">
              <a:off x="4292217" y="3905923"/>
              <a:ext cx="648072" cy="1409467"/>
            </a:xfrm>
            <a:custGeom>
              <a:avLst/>
              <a:gdLst>
                <a:gd name="connsiteX0" fmla="*/ 0 w 1296144"/>
                <a:gd name="connsiteY0" fmla="*/ 1224136 h 1224136"/>
                <a:gd name="connsiteX1" fmla="*/ 648072 w 1296144"/>
                <a:gd name="connsiteY1" fmla="*/ 0 h 1224136"/>
                <a:gd name="connsiteX2" fmla="*/ 1296144 w 1296144"/>
                <a:gd name="connsiteY2" fmla="*/ 1224136 h 1224136"/>
                <a:gd name="connsiteX3" fmla="*/ 0 w 1296144"/>
                <a:gd name="connsiteY3" fmla="*/ 1224136 h 1224136"/>
                <a:gd name="connsiteX0" fmla="*/ 0 w 648072"/>
                <a:gd name="connsiteY0" fmla="*/ 1224136 h 1375972"/>
                <a:gd name="connsiteX1" fmla="*/ 648072 w 648072"/>
                <a:gd name="connsiteY1" fmla="*/ 0 h 1375972"/>
                <a:gd name="connsiteX2" fmla="*/ 610394 w 648072"/>
                <a:gd name="connsiteY2" fmla="*/ 1375972 h 1375972"/>
                <a:gd name="connsiteX3" fmla="*/ 0 w 648072"/>
                <a:gd name="connsiteY3" fmla="*/ 1224136 h 1375972"/>
                <a:gd name="connsiteX0" fmla="*/ 0 w 648072"/>
                <a:gd name="connsiteY0" fmla="*/ 1224136 h 1409467"/>
                <a:gd name="connsiteX1" fmla="*/ 648072 w 648072"/>
                <a:gd name="connsiteY1" fmla="*/ 0 h 1409467"/>
                <a:gd name="connsiteX2" fmla="*/ 414877 w 648072"/>
                <a:gd name="connsiteY2" fmla="*/ 1409467 h 1409467"/>
                <a:gd name="connsiteX3" fmla="*/ 0 w 648072"/>
                <a:gd name="connsiteY3" fmla="*/ 1224136 h 1409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8072" h="1409467">
                  <a:moveTo>
                    <a:pt x="0" y="1224136"/>
                  </a:moveTo>
                  <a:lnTo>
                    <a:pt x="648072" y="0"/>
                  </a:lnTo>
                  <a:lnTo>
                    <a:pt x="414877" y="1409467"/>
                  </a:lnTo>
                  <a:lnTo>
                    <a:pt x="0" y="1224136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Ovál 20"/>
          <p:cNvSpPr/>
          <p:nvPr/>
        </p:nvSpPr>
        <p:spPr>
          <a:xfrm>
            <a:off x="6674724" y="4779150"/>
            <a:ext cx="848139" cy="887477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626895" y="683695"/>
            <a:ext cx="27624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Postav stavby podle</a:t>
            </a:r>
          </a:p>
          <a:p>
            <a:pPr algn="ctr"/>
            <a:r>
              <a:rPr lang="cs-CZ" sz="2400" b="1" dirty="0"/>
              <a:t>o</a:t>
            </a:r>
            <a:r>
              <a:rPr lang="cs-CZ" sz="2400" b="1" dirty="0" smtClean="0"/>
              <a:t>brázku, říkej názvy</a:t>
            </a:r>
          </a:p>
          <a:p>
            <a:pPr algn="ctr"/>
            <a:r>
              <a:rPr lang="cs-CZ" sz="2400" b="1" dirty="0"/>
              <a:t>t</a:t>
            </a:r>
            <a:r>
              <a:rPr lang="cs-CZ" sz="2400" b="1" dirty="0" smtClean="0"/>
              <a:t>ěles.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2503800" y="5569715"/>
            <a:ext cx="6621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válec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646572" y="4991891"/>
            <a:ext cx="6621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válec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916160" y="4954524"/>
            <a:ext cx="6621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válec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801556" y="4435157"/>
            <a:ext cx="702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kvádr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852563" y="5698228"/>
            <a:ext cx="702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kvádr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178802" y="2309048"/>
            <a:ext cx="702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kvádr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6747671" y="5807429"/>
            <a:ext cx="702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kvádr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88529" y="3311236"/>
            <a:ext cx="8593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krychle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888333" y="3796155"/>
            <a:ext cx="8593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krychle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2267276" y="1133361"/>
            <a:ext cx="6622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kužel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7119299" y="1029650"/>
            <a:ext cx="7617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jehlan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6042780" y="2573441"/>
            <a:ext cx="6930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1691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9" grpId="0" animBg="1"/>
      <p:bldP spid="18" grpId="0" animBg="1"/>
      <p:bldP spid="10" grpId="0" animBg="1"/>
      <p:bldP spid="8" grpId="0" animBg="1"/>
      <p:bldP spid="9" grpId="0" animBg="1"/>
      <p:bldP spid="7" grpId="0" animBg="1"/>
      <p:bldP spid="5" grpId="0" animBg="1"/>
      <p:bldP spid="6" grpId="0" animBg="1"/>
      <p:bldP spid="16" grpId="0" animBg="1"/>
      <p:bldP spid="15" grpId="0" animBg="1"/>
      <p:bldP spid="17" grpId="0" animBg="1"/>
      <p:bldP spid="14" grpId="0" animBg="1"/>
      <p:bldP spid="21" grpId="0" animBg="1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289628" y="361048"/>
            <a:ext cx="3987803" cy="3970901"/>
            <a:chOff x="1800349" y="806467"/>
            <a:chExt cx="3987803" cy="3970901"/>
          </a:xfrm>
          <a:solidFill>
            <a:srgbClr val="0070C0"/>
          </a:solidFill>
        </p:grpSpPr>
        <p:sp>
          <p:nvSpPr>
            <p:cNvPr id="2" name="Krychle 1"/>
            <p:cNvSpPr/>
            <p:nvPr/>
          </p:nvSpPr>
          <p:spPr>
            <a:xfrm>
              <a:off x="1803675" y="806467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Krychle 2"/>
            <p:cNvSpPr/>
            <p:nvPr/>
          </p:nvSpPr>
          <p:spPr>
            <a:xfrm>
              <a:off x="2703775" y="1769003"/>
              <a:ext cx="1247240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Krychle 3"/>
            <p:cNvSpPr/>
            <p:nvPr/>
          </p:nvSpPr>
          <p:spPr>
            <a:xfrm>
              <a:off x="3632806" y="2637267"/>
              <a:ext cx="1216152" cy="1239956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>
              <a:off x="4572000" y="3537412"/>
              <a:ext cx="1216152" cy="1239956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3671900" y="3835062"/>
              <a:ext cx="900100" cy="94230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1800349" y="3858866"/>
              <a:ext cx="900100" cy="91850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700448" y="3835062"/>
              <a:ext cx="971451" cy="94230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803675" y="2940364"/>
              <a:ext cx="900100" cy="91850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700449" y="2940364"/>
              <a:ext cx="971451" cy="91850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800349" y="2021862"/>
              <a:ext cx="900100" cy="91850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7642266" y="159075"/>
            <a:ext cx="1231123" cy="4908264"/>
            <a:chOff x="7207228" y="779357"/>
            <a:chExt cx="1231123" cy="4908264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13" name="Krychle 12"/>
            <p:cNvSpPr/>
            <p:nvPr/>
          </p:nvSpPr>
          <p:spPr>
            <a:xfrm>
              <a:off x="7207228" y="779357"/>
              <a:ext cx="1216152" cy="1239956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7207228" y="1711008"/>
              <a:ext cx="1230006" cy="1240563"/>
              <a:chOff x="7193374" y="3009360"/>
              <a:chExt cx="1230006" cy="1240563"/>
            </a:xfrm>
            <a:grpFill/>
          </p:grpSpPr>
          <p:sp>
            <p:nvSpPr>
              <p:cNvPr id="14" name="Obdélník 13"/>
              <p:cNvSpPr/>
              <p:nvPr/>
            </p:nvSpPr>
            <p:spPr>
              <a:xfrm>
                <a:off x="7193374" y="3331421"/>
                <a:ext cx="900100" cy="91850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délník 17"/>
              <p:cNvSpPr/>
              <p:nvPr/>
            </p:nvSpPr>
            <p:spPr>
              <a:xfrm>
                <a:off x="8093474" y="3009360"/>
                <a:ext cx="329906" cy="1240563"/>
              </a:xfrm>
              <a:custGeom>
                <a:avLst/>
                <a:gdLst>
                  <a:gd name="connsiteX0" fmla="*/ 0 w 316052"/>
                  <a:gd name="connsiteY0" fmla="*/ 0 h 935763"/>
                  <a:gd name="connsiteX1" fmla="*/ 316052 w 316052"/>
                  <a:gd name="connsiteY1" fmla="*/ 0 h 935763"/>
                  <a:gd name="connsiteX2" fmla="*/ 316052 w 316052"/>
                  <a:gd name="connsiteY2" fmla="*/ 935763 h 935763"/>
                  <a:gd name="connsiteX3" fmla="*/ 0 w 316052"/>
                  <a:gd name="connsiteY3" fmla="*/ 935763 h 935763"/>
                  <a:gd name="connsiteX4" fmla="*/ 0 w 316052"/>
                  <a:gd name="connsiteY4" fmla="*/ 0 h 935763"/>
                  <a:gd name="connsiteX0" fmla="*/ 0 w 316052"/>
                  <a:gd name="connsiteY0" fmla="*/ 304800 h 1240563"/>
                  <a:gd name="connsiteX1" fmla="*/ 316052 w 316052"/>
                  <a:gd name="connsiteY1" fmla="*/ 0 h 1240563"/>
                  <a:gd name="connsiteX2" fmla="*/ 316052 w 316052"/>
                  <a:gd name="connsiteY2" fmla="*/ 1240563 h 1240563"/>
                  <a:gd name="connsiteX3" fmla="*/ 0 w 316052"/>
                  <a:gd name="connsiteY3" fmla="*/ 1240563 h 1240563"/>
                  <a:gd name="connsiteX4" fmla="*/ 0 w 316052"/>
                  <a:gd name="connsiteY4" fmla="*/ 304800 h 1240563"/>
                  <a:gd name="connsiteX0" fmla="*/ 0 w 329906"/>
                  <a:gd name="connsiteY0" fmla="*/ 304800 h 1240563"/>
                  <a:gd name="connsiteX1" fmla="*/ 316052 w 329906"/>
                  <a:gd name="connsiteY1" fmla="*/ 0 h 1240563"/>
                  <a:gd name="connsiteX2" fmla="*/ 329906 w 329906"/>
                  <a:gd name="connsiteY2" fmla="*/ 935763 h 1240563"/>
                  <a:gd name="connsiteX3" fmla="*/ 0 w 329906"/>
                  <a:gd name="connsiteY3" fmla="*/ 1240563 h 1240563"/>
                  <a:gd name="connsiteX4" fmla="*/ 0 w 329906"/>
                  <a:gd name="connsiteY4" fmla="*/ 304800 h 12405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9906" h="1240563">
                    <a:moveTo>
                      <a:pt x="0" y="304800"/>
                    </a:moveTo>
                    <a:lnTo>
                      <a:pt x="316052" y="0"/>
                    </a:lnTo>
                    <a:lnTo>
                      <a:pt x="329906" y="935763"/>
                    </a:lnTo>
                    <a:lnTo>
                      <a:pt x="0" y="1240563"/>
                    </a:lnTo>
                    <a:lnTo>
                      <a:pt x="0" y="304800"/>
                    </a:lnTo>
                    <a:close/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7208345" y="2644720"/>
              <a:ext cx="1230006" cy="1240563"/>
              <a:chOff x="7193374" y="3009360"/>
              <a:chExt cx="1230006" cy="1240563"/>
            </a:xfrm>
            <a:grpFill/>
          </p:grpSpPr>
          <p:sp>
            <p:nvSpPr>
              <p:cNvPr id="21" name="Obdélník 20"/>
              <p:cNvSpPr/>
              <p:nvPr/>
            </p:nvSpPr>
            <p:spPr>
              <a:xfrm>
                <a:off x="7193374" y="3331421"/>
                <a:ext cx="900100" cy="91850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bdélník 17"/>
              <p:cNvSpPr/>
              <p:nvPr/>
            </p:nvSpPr>
            <p:spPr>
              <a:xfrm>
                <a:off x="8093474" y="3009360"/>
                <a:ext cx="329906" cy="1240563"/>
              </a:xfrm>
              <a:custGeom>
                <a:avLst/>
                <a:gdLst>
                  <a:gd name="connsiteX0" fmla="*/ 0 w 316052"/>
                  <a:gd name="connsiteY0" fmla="*/ 0 h 935763"/>
                  <a:gd name="connsiteX1" fmla="*/ 316052 w 316052"/>
                  <a:gd name="connsiteY1" fmla="*/ 0 h 935763"/>
                  <a:gd name="connsiteX2" fmla="*/ 316052 w 316052"/>
                  <a:gd name="connsiteY2" fmla="*/ 935763 h 935763"/>
                  <a:gd name="connsiteX3" fmla="*/ 0 w 316052"/>
                  <a:gd name="connsiteY3" fmla="*/ 935763 h 935763"/>
                  <a:gd name="connsiteX4" fmla="*/ 0 w 316052"/>
                  <a:gd name="connsiteY4" fmla="*/ 0 h 935763"/>
                  <a:gd name="connsiteX0" fmla="*/ 0 w 316052"/>
                  <a:gd name="connsiteY0" fmla="*/ 304800 h 1240563"/>
                  <a:gd name="connsiteX1" fmla="*/ 316052 w 316052"/>
                  <a:gd name="connsiteY1" fmla="*/ 0 h 1240563"/>
                  <a:gd name="connsiteX2" fmla="*/ 316052 w 316052"/>
                  <a:gd name="connsiteY2" fmla="*/ 1240563 h 1240563"/>
                  <a:gd name="connsiteX3" fmla="*/ 0 w 316052"/>
                  <a:gd name="connsiteY3" fmla="*/ 1240563 h 1240563"/>
                  <a:gd name="connsiteX4" fmla="*/ 0 w 316052"/>
                  <a:gd name="connsiteY4" fmla="*/ 304800 h 1240563"/>
                  <a:gd name="connsiteX0" fmla="*/ 0 w 329906"/>
                  <a:gd name="connsiteY0" fmla="*/ 304800 h 1240563"/>
                  <a:gd name="connsiteX1" fmla="*/ 316052 w 329906"/>
                  <a:gd name="connsiteY1" fmla="*/ 0 h 1240563"/>
                  <a:gd name="connsiteX2" fmla="*/ 329906 w 329906"/>
                  <a:gd name="connsiteY2" fmla="*/ 935763 h 1240563"/>
                  <a:gd name="connsiteX3" fmla="*/ 0 w 329906"/>
                  <a:gd name="connsiteY3" fmla="*/ 1240563 h 1240563"/>
                  <a:gd name="connsiteX4" fmla="*/ 0 w 329906"/>
                  <a:gd name="connsiteY4" fmla="*/ 304800 h 12405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9906" h="1240563">
                    <a:moveTo>
                      <a:pt x="0" y="304800"/>
                    </a:moveTo>
                    <a:lnTo>
                      <a:pt x="316052" y="0"/>
                    </a:lnTo>
                    <a:lnTo>
                      <a:pt x="329906" y="935763"/>
                    </a:lnTo>
                    <a:lnTo>
                      <a:pt x="0" y="1240563"/>
                    </a:lnTo>
                    <a:lnTo>
                      <a:pt x="0" y="304800"/>
                    </a:lnTo>
                    <a:close/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3" name="Skupina 22"/>
            <p:cNvGrpSpPr/>
            <p:nvPr/>
          </p:nvGrpSpPr>
          <p:grpSpPr>
            <a:xfrm>
              <a:off x="7208345" y="3528556"/>
              <a:ext cx="1230006" cy="1240563"/>
              <a:chOff x="7193374" y="3009360"/>
              <a:chExt cx="1230006" cy="1240563"/>
            </a:xfrm>
            <a:grpFill/>
          </p:grpSpPr>
          <p:sp>
            <p:nvSpPr>
              <p:cNvPr id="24" name="Obdélník 23"/>
              <p:cNvSpPr/>
              <p:nvPr/>
            </p:nvSpPr>
            <p:spPr>
              <a:xfrm>
                <a:off x="7193374" y="3331421"/>
                <a:ext cx="900100" cy="91850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bdélník 17"/>
              <p:cNvSpPr/>
              <p:nvPr/>
            </p:nvSpPr>
            <p:spPr>
              <a:xfrm>
                <a:off x="8093474" y="3009360"/>
                <a:ext cx="329906" cy="1240563"/>
              </a:xfrm>
              <a:custGeom>
                <a:avLst/>
                <a:gdLst>
                  <a:gd name="connsiteX0" fmla="*/ 0 w 316052"/>
                  <a:gd name="connsiteY0" fmla="*/ 0 h 935763"/>
                  <a:gd name="connsiteX1" fmla="*/ 316052 w 316052"/>
                  <a:gd name="connsiteY1" fmla="*/ 0 h 935763"/>
                  <a:gd name="connsiteX2" fmla="*/ 316052 w 316052"/>
                  <a:gd name="connsiteY2" fmla="*/ 935763 h 935763"/>
                  <a:gd name="connsiteX3" fmla="*/ 0 w 316052"/>
                  <a:gd name="connsiteY3" fmla="*/ 935763 h 935763"/>
                  <a:gd name="connsiteX4" fmla="*/ 0 w 316052"/>
                  <a:gd name="connsiteY4" fmla="*/ 0 h 935763"/>
                  <a:gd name="connsiteX0" fmla="*/ 0 w 316052"/>
                  <a:gd name="connsiteY0" fmla="*/ 304800 h 1240563"/>
                  <a:gd name="connsiteX1" fmla="*/ 316052 w 316052"/>
                  <a:gd name="connsiteY1" fmla="*/ 0 h 1240563"/>
                  <a:gd name="connsiteX2" fmla="*/ 316052 w 316052"/>
                  <a:gd name="connsiteY2" fmla="*/ 1240563 h 1240563"/>
                  <a:gd name="connsiteX3" fmla="*/ 0 w 316052"/>
                  <a:gd name="connsiteY3" fmla="*/ 1240563 h 1240563"/>
                  <a:gd name="connsiteX4" fmla="*/ 0 w 316052"/>
                  <a:gd name="connsiteY4" fmla="*/ 304800 h 1240563"/>
                  <a:gd name="connsiteX0" fmla="*/ 0 w 329906"/>
                  <a:gd name="connsiteY0" fmla="*/ 304800 h 1240563"/>
                  <a:gd name="connsiteX1" fmla="*/ 316052 w 329906"/>
                  <a:gd name="connsiteY1" fmla="*/ 0 h 1240563"/>
                  <a:gd name="connsiteX2" fmla="*/ 329906 w 329906"/>
                  <a:gd name="connsiteY2" fmla="*/ 935763 h 1240563"/>
                  <a:gd name="connsiteX3" fmla="*/ 0 w 329906"/>
                  <a:gd name="connsiteY3" fmla="*/ 1240563 h 1240563"/>
                  <a:gd name="connsiteX4" fmla="*/ 0 w 329906"/>
                  <a:gd name="connsiteY4" fmla="*/ 304800 h 12405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9906" h="1240563">
                    <a:moveTo>
                      <a:pt x="0" y="304800"/>
                    </a:moveTo>
                    <a:lnTo>
                      <a:pt x="316052" y="0"/>
                    </a:lnTo>
                    <a:lnTo>
                      <a:pt x="329906" y="935763"/>
                    </a:lnTo>
                    <a:lnTo>
                      <a:pt x="0" y="1240563"/>
                    </a:lnTo>
                    <a:lnTo>
                      <a:pt x="0" y="304800"/>
                    </a:lnTo>
                    <a:close/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6" name="Skupina 25"/>
            <p:cNvGrpSpPr/>
            <p:nvPr/>
          </p:nvGrpSpPr>
          <p:grpSpPr>
            <a:xfrm>
              <a:off x="7207228" y="4447058"/>
              <a:ext cx="1230006" cy="1240563"/>
              <a:chOff x="7193374" y="3009360"/>
              <a:chExt cx="1230006" cy="1240563"/>
            </a:xfrm>
            <a:grpFill/>
          </p:grpSpPr>
          <p:sp>
            <p:nvSpPr>
              <p:cNvPr id="27" name="Obdélník 26"/>
              <p:cNvSpPr/>
              <p:nvPr/>
            </p:nvSpPr>
            <p:spPr>
              <a:xfrm>
                <a:off x="7193374" y="3331421"/>
                <a:ext cx="900100" cy="91850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bdélník 17"/>
              <p:cNvSpPr/>
              <p:nvPr/>
            </p:nvSpPr>
            <p:spPr>
              <a:xfrm>
                <a:off x="8093474" y="3009360"/>
                <a:ext cx="329906" cy="1240563"/>
              </a:xfrm>
              <a:custGeom>
                <a:avLst/>
                <a:gdLst>
                  <a:gd name="connsiteX0" fmla="*/ 0 w 316052"/>
                  <a:gd name="connsiteY0" fmla="*/ 0 h 935763"/>
                  <a:gd name="connsiteX1" fmla="*/ 316052 w 316052"/>
                  <a:gd name="connsiteY1" fmla="*/ 0 h 935763"/>
                  <a:gd name="connsiteX2" fmla="*/ 316052 w 316052"/>
                  <a:gd name="connsiteY2" fmla="*/ 935763 h 935763"/>
                  <a:gd name="connsiteX3" fmla="*/ 0 w 316052"/>
                  <a:gd name="connsiteY3" fmla="*/ 935763 h 935763"/>
                  <a:gd name="connsiteX4" fmla="*/ 0 w 316052"/>
                  <a:gd name="connsiteY4" fmla="*/ 0 h 935763"/>
                  <a:gd name="connsiteX0" fmla="*/ 0 w 316052"/>
                  <a:gd name="connsiteY0" fmla="*/ 304800 h 1240563"/>
                  <a:gd name="connsiteX1" fmla="*/ 316052 w 316052"/>
                  <a:gd name="connsiteY1" fmla="*/ 0 h 1240563"/>
                  <a:gd name="connsiteX2" fmla="*/ 316052 w 316052"/>
                  <a:gd name="connsiteY2" fmla="*/ 1240563 h 1240563"/>
                  <a:gd name="connsiteX3" fmla="*/ 0 w 316052"/>
                  <a:gd name="connsiteY3" fmla="*/ 1240563 h 1240563"/>
                  <a:gd name="connsiteX4" fmla="*/ 0 w 316052"/>
                  <a:gd name="connsiteY4" fmla="*/ 304800 h 1240563"/>
                  <a:gd name="connsiteX0" fmla="*/ 0 w 329906"/>
                  <a:gd name="connsiteY0" fmla="*/ 304800 h 1240563"/>
                  <a:gd name="connsiteX1" fmla="*/ 316052 w 329906"/>
                  <a:gd name="connsiteY1" fmla="*/ 0 h 1240563"/>
                  <a:gd name="connsiteX2" fmla="*/ 329906 w 329906"/>
                  <a:gd name="connsiteY2" fmla="*/ 935763 h 1240563"/>
                  <a:gd name="connsiteX3" fmla="*/ 0 w 329906"/>
                  <a:gd name="connsiteY3" fmla="*/ 1240563 h 1240563"/>
                  <a:gd name="connsiteX4" fmla="*/ 0 w 329906"/>
                  <a:gd name="connsiteY4" fmla="*/ 304800 h 12405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29906" h="1240563">
                    <a:moveTo>
                      <a:pt x="0" y="304800"/>
                    </a:moveTo>
                    <a:lnTo>
                      <a:pt x="316052" y="0"/>
                    </a:lnTo>
                    <a:lnTo>
                      <a:pt x="329906" y="935763"/>
                    </a:lnTo>
                    <a:lnTo>
                      <a:pt x="0" y="1240563"/>
                    </a:lnTo>
                    <a:lnTo>
                      <a:pt x="0" y="304800"/>
                    </a:lnTo>
                    <a:close/>
                  </a:path>
                </a:pathLst>
              </a:cu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0" name="Skupina 39"/>
          <p:cNvGrpSpPr/>
          <p:nvPr/>
        </p:nvGrpSpPr>
        <p:grpSpPr>
          <a:xfrm>
            <a:off x="4872766" y="580206"/>
            <a:ext cx="2447140" cy="2466156"/>
            <a:chOff x="4257272" y="793113"/>
            <a:chExt cx="2447140" cy="2466156"/>
          </a:xfrm>
          <a:solidFill>
            <a:schemeClr val="accent3"/>
          </a:solidFill>
        </p:grpSpPr>
        <p:sp>
          <p:nvSpPr>
            <p:cNvPr id="35" name="Krychle 34"/>
            <p:cNvSpPr/>
            <p:nvPr/>
          </p:nvSpPr>
          <p:spPr>
            <a:xfrm>
              <a:off x="4257272" y="2019313"/>
              <a:ext cx="1216152" cy="1239956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Krychle 35"/>
            <p:cNvSpPr/>
            <p:nvPr/>
          </p:nvSpPr>
          <p:spPr>
            <a:xfrm>
              <a:off x="5488260" y="1702907"/>
              <a:ext cx="1216152" cy="1239956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Krychle 36"/>
            <p:cNvSpPr/>
            <p:nvPr/>
          </p:nvSpPr>
          <p:spPr>
            <a:xfrm>
              <a:off x="4526995" y="793113"/>
              <a:ext cx="1216152" cy="1239956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5084607" y="3833835"/>
            <a:ext cx="1828800" cy="1828800"/>
            <a:chOff x="5023642" y="4702784"/>
            <a:chExt cx="1828800" cy="1828800"/>
          </a:xfrm>
          <a:solidFill>
            <a:schemeClr val="accent3">
              <a:lumMod val="40000"/>
              <a:lumOff val="60000"/>
            </a:schemeClr>
          </a:solidFill>
        </p:grpSpPr>
        <p:sp>
          <p:nvSpPr>
            <p:cNvPr id="43" name="Obdélník 42"/>
            <p:cNvSpPr/>
            <p:nvPr/>
          </p:nvSpPr>
          <p:spPr>
            <a:xfrm>
              <a:off x="5938042" y="4702784"/>
              <a:ext cx="914400" cy="9144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5023642" y="4704284"/>
              <a:ext cx="914400" cy="9144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5023642" y="5617184"/>
              <a:ext cx="914400" cy="9144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46" name="Obdélník 45"/>
          <p:cNvSpPr/>
          <p:nvPr/>
        </p:nvSpPr>
        <p:spPr>
          <a:xfrm>
            <a:off x="7643383" y="5627992"/>
            <a:ext cx="914400" cy="9144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5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50" name="Skupina 49"/>
          <p:cNvGrpSpPr/>
          <p:nvPr/>
        </p:nvGrpSpPr>
        <p:grpSpPr>
          <a:xfrm>
            <a:off x="313836" y="4749735"/>
            <a:ext cx="3639973" cy="914400"/>
            <a:chOff x="292954" y="5136360"/>
            <a:chExt cx="3639973" cy="914400"/>
          </a:xfrm>
          <a:solidFill>
            <a:srgbClr val="33CCFF"/>
          </a:solidFill>
        </p:grpSpPr>
        <p:sp>
          <p:nvSpPr>
            <p:cNvPr id="41" name="Obdélník 40"/>
            <p:cNvSpPr/>
            <p:nvPr/>
          </p:nvSpPr>
          <p:spPr>
            <a:xfrm>
              <a:off x="292954" y="5136360"/>
              <a:ext cx="914400" cy="9144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1207354" y="5136360"/>
              <a:ext cx="914400" cy="9144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>
                  <a:solidFill>
                    <a:schemeClr val="tx1"/>
                  </a:solidFill>
                </a:rPr>
                <a:t>3</a:t>
              </a: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2104127" y="5136360"/>
              <a:ext cx="914400" cy="9144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3018527" y="5136360"/>
              <a:ext cx="914400" cy="9144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51" name="TextovéPole 50"/>
          <p:cNvSpPr txBox="1"/>
          <p:nvPr/>
        </p:nvSpPr>
        <p:spPr>
          <a:xfrm>
            <a:off x="1816674" y="361048"/>
            <a:ext cx="34688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Stavby z krychlí a pohledy</a:t>
            </a:r>
          </a:p>
          <a:p>
            <a:pPr algn="ctr"/>
            <a:r>
              <a:rPr lang="cs-CZ" sz="2400" b="1" dirty="0"/>
              <a:t>n</a:t>
            </a:r>
            <a:r>
              <a:rPr lang="cs-CZ" sz="2400" b="1" dirty="0" smtClean="0"/>
              <a:t>a ně shora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06243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5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/>
          <p:cNvGrpSpPr/>
          <p:nvPr/>
        </p:nvGrpSpPr>
        <p:grpSpPr>
          <a:xfrm>
            <a:off x="701570" y="424781"/>
            <a:ext cx="3021729" cy="3312889"/>
            <a:chOff x="825333" y="1126781"/>
            <a:chExt cx="3021729" cy="3312889"/>
          </a:xfrm>
          <a:solidFill>
            <a:srgbClr val="FF0000"/>
          </a:solidFill>
        </p:grpSpPr>
        <p:sp>
          <p:nvSpPr>
            <p:cNvPr id="2" name="Krychle 1"/>
            <p:cNvSpPr/>
            <p:nvPr/>
          </p:nvSpPr>
          <p:spPr>
            <a:xfrm>
              <a:off x="1128609" y="2951009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Krychle 19"/>
            <p:cNvSpPr/>
            <p:nvPr/>
          </p:nvSpPr>
          <p:spPr>
            <a:xfrm>
              <a:off x="825333" y="3223518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Krychle 5"/>
            <p:cNvSpPr/>
            <p:nvPr/>
          </p:nvSpPr>
          <p:spPr>
            <a:xfrm>
              <a:off x="1736685" y="3223518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Krychle 6"/>
            <p:cNvSpPr/>
            <p:nvPr/>
          </p:nvSpPr>
          <p:spPr>
            <a:xfrm>
              <a:off x="2630910" y="3223518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Krychle 16"/>
            <p:cNvSpPr/>
            <p:nvPr/>
          </p:nvSpPr>
          <p:spPr>
            <a:xfrm>
              <a:off x="1128609" y="2048901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Krychle 17"/>
            <p:cNvSpPr/>
            <p:nvPr/>
          </p:nvSpPr>
          <p:spPr>
            <a:xfrm>
              <a:off x="825333" y="2298311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Krychle 18"/>
            <p:cNvSpPr/>
            <p:nvPr/>
          </p:nvSpPr>
          <p:spPr>
            <a:xfrm>
              <a:off x="2630910" y="2342933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Krychle 20"/>
            <p:cNvSpPr/>
            <p:nvPr/>
          </p:nvSpPr>
          <p:spPr>
            <a:xfrm>
              <a:off x="1144595" y="1126781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4464818" y="379402"/>
            <a:ext cx="3959638" cy="3358268"/>
            <a:chOff x="4303789" y="987478"/>
            <a:chExt cx="3959638" cy="3358268"/>
          </a:xfrm>
          <a:solidFill>
            <a:srgbClr val="002060"/>
          </a:solidFill>
        </p:grpSpPr>
        <p:sp>
          <p:nvSpPr>
            <p:cNvPr id="10" name="Krychle 9"/>
            <p:cNvSpPr/>
            <p:nvPr/>
          </p:nvSpPr>
          <p:spPr>
            <a:xfrm>
              <a:off x="6444637" y="2811706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Krychle 11"/>
            <p:cNvSpPr/>
            <p:nvPr/>
          </p:nvSpPr>
          <p:spPr>
            <a:xfrm>
              <a:off x="5542212" y="1898830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Krychle 12"/>
            <p:cNvSpPr/>
            <p:nvPr/>
          </p:nvSpPr>
          <p:spPr>
            <a:xfrm>
              <a:off x="4326060" y="3129594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Krychle 13"/>
            <p:cNvSpPr/>
            <p:nvPr/>
          </p:nvSpPr>
          <p:spPr>
            <a:xfrm>
              <a:off x="5248725" y="3129594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rychle 14"/>
            <p:cNvSpPr/>
            <p:nvPr/>
          </p:nvSpPr>
          <p:spPr>
            <a:xfrm>
              <a:off x="6134525" y="3129594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Krychle 15"/>
            <p:cNvSpPr/>
            <p:nvPr/>
          </p:nvSpPr>
          <p:spPr>
            <a:xfrm>
              <a:off x="7047275" y="3118030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Krychle 8"/>
            <p:cNvSpPr/>
            <p:nvPr/>
          </p:nvSpPr>
          <p:spPr>
            <a:xfrm>
              <a:off x="4303789" y="2202097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Krychle 10"/>
            <p:cNvSpPr/>
            <p:nvPr/>
          </p:nvSpPr>
          <p:spPr>
            <a:xfrm>
              <a:off x="6439199" y="1898063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Krychle 7"/>
            <p:cNvSpPr/>
            <p:nvPr/>
          </p:nvSpPr>
          <p:spPr>
            <a:xfrm>
              <a:off x="5542212" y="987478"/>
              <a:ext cx="1216152" cy="1216152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45976" y="4291613"/>
            <a:ext cx="2743200" cy="1849938"/>
            <a:chOff x="645976" y="4291613"/>
            <a:chExt cx="2743200" cy="1849938"/>
          </a:xfrm>
          <a:solidFill>
            <a:srgbClr val="FF5050"/>
          </a:solidFill>
        </p:grpSpPr>
        <p:sp>
          <p:nvSpPr>
            <p:cNvPr id="22" name="Obdélník 21"/>
            <p:cNvSpPr/>
            <p:nvPr/>
          </p:nvSpPr>
          <p:spPr>
            <a:xfrm>
              <a:off x="654819" y="4291613"/>
              <a:ext cx="914400" cy="914400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3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645976" y="5227151"/>
              <a:ext cx="914400" cy="914400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1560376" y="5227151"/>
              <a:ext cx="914400" cy="914400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474776" y="5227151"/>
              <a:ext cx="914400" cy="914400"/>
            </a:xfrm>
            <a:prstGeom prst="rect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495354" y="4312751"/>
            <a:ext cx="3657600" cy="1828800"/>
            <a:chOff x="4495354" y="4312751"/>
            <a:chExt cx="3657600" cy="1828800"/>
          </a:xfrm>
          <a:solidFill>
            <a:srgbClr val="00B0F0"/>
          </a:solidFill>
        </p:grpSpPr>
        <p:sp>
          <p:nvSpPr>
            <p:cNvPr id="31" name="Obdélník 30"/>
            <p:cNvSpPr/>
            <p:nvPr/>
          </p:nvSpPr>
          <p:spPr>
            <a:xfrm>
              <a:off x="6329949" y="4312751"/>
              <a:ext cx="914400" cy="914400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5396917" y="4312751"/>
              <a:ext cx="914400" cy="914400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3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7238554" y="5227151"/>
              <a:ext cx="914400" cy="914400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324154" y="5227151"/>
              <a:ext cx="914400" cy="914400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5409754" y="5227151"/>
              <a:ext cx="914400" cy="914400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4495354" y="5227151"/>
              <a:ext cx="914400" cy="914400"/>
            </a:xfrm>
            <a:prstGeom prst="rect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85124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418030" y="196708"/>
            <a:ext cx="4613920" cy="2174095"/>
            <a:chOff x="2231740" y="2290020"/>
            <a:chExt cx="4613920" cy="2174095"/>
          </a:xfrm>
          <a:solidFill>
            <a:srgbClr val="00B050"/>
          </a:solidFill>
        </p:grpSpPr>
        <p:sp>
          <p:nvSpPr>
            <p:cNvPr id="2" name="Krychle 1"/>
            <p:cNvSpPr/>
            <p:nvPr/>
          </p:nvSpPr>
          <p:spPr>
            <a:xfrm>
              <a:off x="2231740" y="2546508"/>
              <a:ext cx="2304256" cy="1080120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Krychle 2"/>
            <p:cNvSpPr/>
            <p:nvPr/>
          </p:nvSpPr>
          <p:spPr>
            <a:xfrm>
              <a:off x="4256965" y="3383995"/>
              <a:ext cx="2304256" cy="1080120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Krychle 3"/>
            <p:cNvSpPr/>
            <p:nvPr/>
          </p:nvSpPr>
          <p:spPr>
            <a:xfrm>
              <a:off x="4535996" y="2303875"/>
              <a:ext cx="2304256" cy="1080120"/>
            </a:xfrm>
            <a:prstGeom prst="cub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247981" y="3626628"/>
              <a:ext cx="2025225" cy="837487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501770" y="2290020"/>
              <a:ext cx="2311317" cy="256488"/>
            </a:xfrm>
            <a:custGeom>
              <a:avLst/>
              <a:gdLst>
                <a:gd name="connsiteX0" fmla="*/ 0 w 2034226"/>
                <a:gd name="connsiteY0" fmla="*/ 0 h 242633"/>
                <a:gd name="connsiteX1" fmla="*/ 2034226 w 2034226"/>
                <a:gd name="connsiteY1" fmla="*/ 0 h 242633"/>
                <a:gd name="connsiteX2" fmla="*/ 2034226 w 2034226"/>
                <a:gd name="connsiteY2" fmla="*/ 242633 h 242633"/>
                <a:gd name="connsiteX3" fmla="*/ 0 w 2034226"/>
                <a:gd name="connsiteY3" fmla="*/ 242633 h 242633"/>
                <a:gd name="connsiteX4" fmla="*/ 0 w 2034226"/>
                <a:gd name="connsiteY4" fmla="*/ 0 h 242633"/>
                <a:gd name="connsiteX0" fmla="*/ 0 w 2311317"/>
                <a:gd name="connsiteY0" fmla="*/ 13855 h 256488"/>
                <a:gd name="connsiteX1" fmla="*/ 2311317 w 2311317"/>
                <a:gd name="connsiteY1" fmla="*/ 0 h 256488"/>
                <a:gd name="connsiteX2" fmla="*/ 2034226 w 2311317"/>
                <a:gd name="connsiteY2" fmla="*/ 256488 h 256488"/>
                <a:gd name="connsiteX3" fmla="*/ 0 w 2311317"/>
                <a:gd name="connsiteY3" fmla="*/ 256488 h 256488"/>
                <a:gd name="connsiteX4" fmla="*/ 0 w 2311317"/>
                <a:gd name="connsiteY4" fmla="*/ 13855 h 256488"/>
                <a:gd name="connsiteX0" fmla="*/ 346364 w 2311317"/>
                <a:gd name="connsiteY0" fmla="*/ 13855 h 256488"/>
                <a:gd name="connsiteX1" fmla="*/ 2311317 w 2311317"/>
                <a:gd name="connsiteY1" fmla="*/ 0 h 256488"/>
                <a:gd name="connsiteX2" fmla="*/ 2034226 w 2311317"/>
                <a:gd name="connsiteY2" fmla="*/ 256488 h 256488"/>
                <a:gd name="connsiteX3" fmla="*/ 0 w 2311317"/>
                <a:gd name="connsiteY3" fmla="*/ 256488 h 256488"/>
                <a:gd name="connsiteX4" fmla="*/ 346364 w 2311317"/>
                <a:gd name="connsiteY4" fmla="*/ 13855 h 2564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11317" h="256488">
                  <a:moveTo>
                    <a:pt x="346364" y="13855"/>
                  </a:moveTo>
                  <a:lnTo>
                    <a:pt x="2311317" y="0"/>
                  </a:lnTo>
                  <a:lnTo>
                    <a:pt x="2034226" y="256488"/>
                  </a:lnTo>
                  <a:lnTo>
                    <a:pt x="0" y="256488"/>
                  </a:lnTo>
                  <a:lnTo>
                    <a:pt x="346364" y="13855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6587168" y="3106904"/>
              <a:ext cx="258492" cy="1048034"/>
            </a:xfrm>
            <a:custGeom>
              <a:avLst/>
              <a:gdLst>
                <a:gd name="connsiteX0" fmla="*/ 0 w 258492"/>
                <a:gd name="connsiteY0" fmla="*/ 0 h 770943"/>
                <a:gd name="connsiteX1" fmla="*/ 258492 w 258492"/>
                <a:gd name="connsiteY1" fmla="*/ 0 h 770943"/>
                <a:gd name="connsiteX2" fmla="*/ 258492 w 258492"/>
                <a:gd name="connsiteY2" fmla="*/ 770943 h 770943"/>
                <a:gd name="connsiteX3" fmla="*/ 0 w 258492"/>
                <a:gd name="connsiteY3" fmla="*/ 770943 h 770943"/>
                <a:gd name="connsiteX4" fmla="*/ 0 w 258492"/>
                <a:gd name="connsiteY4" fmla="*/ 0 h 770943"/>
                <a:gd name="connsiteX0" fmla="*/ 0 w 258492"/>
                <a:gd name="connsiteY0" fmla="*/ 277091 h 1048034"/>
                <a:gd name="connsiteX1" fmla="*/ 258492 w 258492"/>
                <a:gd name="connsiteY1" fmla="*/ 0 h 1048034"/>
                <a:gd name="connsiteX2" fmla="*/ 258492 w 258492"/>
                <a:gd name="connsiteY2" fmla="*/ 1048034 h 1048034"/>
                <a:gd name="connsiteX3" fmla="*/ 0 w 258492"/>
                <a:gd name="connsiteY3" fmla="*/ 1048034 h 1048034"/>
                <a:gd name="connsiteX4" fmla="*/ 0 w 258492"/>
                <a:gd name="connsiteY4" fmla="*/ 277091 h 1048034"/>
                <a:gd name="connsiteX0" fmla="*/ 0 w 258492"/>
                <a:gd name="connsiteY0" fmla="*/ 277091 h 1048034"/>
                <a:gd name="connsiteX1" fmla="*/ 258492 w 258492"/>
                <a:gd name="connsiteY1" fmla="*/ 0 h 1048034"/>
                <a:gd name="connsiteX2" fmla="*/ 230783 w 258492"/>
                <a:gd name="connsiteY2" fmla="*/ 798652 h 1048034"/>
                <a:gd name="connsiteX3" fmla="*/ 0 w 258492"/>
                <a:gd name="connsiteY3" fmla="*/ 1048034 h 1048034"/>
                <a:gd name="connsiteX4" fmla="*/ 0 w 258492"/>
                <a:gd name="connsiteY4" fmla="*/ 277091 h 1048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58492" h="1048034">
                  <a:moveTo>
                    <a:pt x="0" y="277091"/>
                  </a:moveTo>
                  <a:lnTo>
                    <a:pt x="258492" y="0"/>
                  </a:lnTo>
                  <a:lnTo>
                    <a:pt x="230783" y="798652"/>
                  </a:lnTo>
                  <a:lnTo>
                    <a:pt x="0" y="1048034"/>
                  </a:lnTo>
                  <a:lnTo>
                    <a:pt x="0" y="277091"/>
                  </a:ln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805296" y="4464115"/>
            <a:ext cx="6901472" cy="1461031"/>
            <a:chOff x="434734" y="4229440"/>
            <a:chExt cx="6901472" cy="1461031"/>
          </a:xfrm>
        </p:grpSpPr>
        <p:sp>
          <p:nvSpPr>
            <p:cNvPr id="9" name="Plechovka 8"/>
            <p:cNvSpPr/>
            <p:nvPr/>
          </p:nvSpPr>
          <p:spPr>
            <a:xfrm>
              <a:off x="5031950" y="4229440"/>
              <a:ext cx="1152128" cy="1440160"/>
            </a:xfrm>
            <a:prstGeom prst="can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Plechovka 9"/>
            <p:cNvSpPr/>
            <p:nvPr/>
          </p:nvSpPr>
          <p:spPr>
            <a:xfrm>
              <a:off x="3879822" y="4250311"/>
              <a:ext cx="1152128" cy="1440160"/>
            </a:xfrm>
            <a:prstGeom prst="can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1" name="Plechovka 10"/>
            <p:cNvSpPr/>
            <p:nvPr/>
          </p:nvSpPr>
          <p:spPr>
            <a:xfrm>
              <a:off x="6184078" y="4229440"/>
              <a:ext cx="1152128" cy="1440160"/>
            </a:xfrm>
            <a:prstGeom prst="can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2" name="Plechovka 11"/>
            <p:cNvSpPr/>
            <p:nvPr/>
          </p:nvSpPr>
          <p:spPr>
            <a:xfrm>
              <a:off x="2725678" y="4250311"/>
              <a:ext cx="1152128" cy="1440160"/>
            </a:xfrm>
            <a:prstGeom prst="can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Plechovka 12"/>
            <p:cNvSpPr/>
            <p:nvPr/>
          </p:nvSpPr>
          <p:spPr>
            <a:xfrm>
              <a:off x="1573550" y="4250311"/>
              <a:ext cx="1152128" cy="1440160"/>
            </a:xfrm>
            <a:prstGeom prst="can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Plechovka 13"/>
            <p:cNvSpPr/>
            <p:nvPr/>
          </p:nvSpPr>
          <p:spPr>
            <a:xfrm>
              <a:off x="434734" y="4250311"/>
              <a:ext cx="1152128" cy="1440160"/>
            </a:xfrm>
            <a:prstGeom prst="can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48500" y="2532970"/>
            <a:ext cx="4058669" cy="1674973"/>
            <a:chOff x="440281" y="2726527"/>
            <a:chExt cx="4058669" cy="1674973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24" name="Obdélník 23"/>
            <p:cNvSpPr/>
            <p:nvPr/>
          </p:nvSpPr>
          <p:spPr>
            <a:xfrm>
              <a:off x="448500" y="2726527"/>
              <a:ext cx="2025225" cy="837487"/>
            </a:xfrm>
            <a:prstGeom prst="rect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440281" y="3564012"/>
              <a:ext cx="2025225" cy="837487"/>
            </a:xfrm>
            <a:prstGeom prst="rect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473724" y="2726527"/>
              <a:ext cx="2025225" cy="837487"/>
            </a:xfrm>
            <a:prstGeom prst="rect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2473725" y="3564013"/>
              <a:ext cx="2025225" cy="837487"/>
            </a:xfrm>
            <a:prstGeom prst="rect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826448" y="2992870"/>
            <a:ext cx="2732101" cy="914400"/>
            <a:chOff x="5826448" y="2992870"/>
            <a:chExt cx="2732101" cy="914400"/>
          </a:xfrm>
          <a:solidFill>
            <a:srgbClr val="00B0F0"/>
          </a:solidFill>
        </p:grpSpPr>
        <p:sp>
          <p:nvSpPr>
            <p:cNvPr id="30" name="Obdélník 29"/>
            <p:cNvSpPr/>
            <p:nvPr/>
          </p:nvSpPr>
          <p:spPr>
            <a:xfrm>
              <a:off x="5826448" y="2992870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6738022" y="2992870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2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7644149" y="2992870"/>
              <a:ext cx="914400" cy="914400"/>
            </a:xfrm>
            <a:prstGeom prst="rect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753148" y="6136447"/>
            <a:ext cx="6957151" cy="512381"/>
            <a:chOff x="1753148" y="6136447"/>
            <a:chExt cx="6957151" cy="512381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34" name="Ovál 33"/>
            <p:cNvSpPr/>
            <p:nvPr/>
          </p:nvSpPr>
          <p:spPr>
            <a:xfrm>
              <a:off x="1753148" y="6136447"/>
              <a:ext cx="1155659" cy="495055"/>
            </a:xfrm>
            <a:prstGeom prst="ellipse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>
                  <a:solidFill>
                    <a:schemeClr val="tx1"/>
                  </a:solidFill>
                </a:rPr>
                <a:t>1</a:t>
              </a:r>
            </a:p>
          </p:txBody>
        </p:sp>
        <p:sp>
          <p:nvSpPr>
            <p:cNvPr id="35" name="Ovál 34"/>
            <p:cNvSpPr/>
            <p:nvPr/>
          </p:nvSpPr>
          <p:spPr>
            <a:xfrm>
              <a:off x="4066749" y="6153773"/>
              <a:ext cx="1155659" cy="495055"/>
            </a:xfrm>
            <a:prstGeom prst="ellipse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6" name="Ovál 35"/>
            <p:cNvSpPr/>
            <p:nvPr/>
          </p:nvSpPr>
          <p:spPr>
            <a:xfrm>
              <a:off x="5222408" y="6153773"/>
              <a:ext cx="1155659" cy="495055"/>
            </a:xfrm>
            <a:prstGeom prst="ellipse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7" name="Ovál 36"/>
            <p:cNvSpPr/>
            <p:nvPr/>
          </p:nvSpPr>
          <p:spPr>
            <a:xfrm>
              <a:off x="6378067" y="6136449"/>
              <a:ext cx="1155659" cy="495055"/>
            </a:xfrm>
            <a:prstGeom prst="ellipse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8" name="Ovál 37"/>
            <p:cNvSpPr/>
            <p:nvPr/>
          </p:nvSpPr>
          <p:spPr>
            <a:xfrm>
              <a:off x="7554640" y="6136450"/>
              <a:ext cx="1155659" cy="495055"/>
            </a:xfrm>
            <a:prstGeom prst="ellipse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  <p:sp>
          <p:nvSpPr>
            <p:cNvPr id="39" name="Ovál 38"/>
            <p:cNvSpPr/>
            <p:nvPr/>
          </p:nvSpPr>
          <p:spPr>
            <a:xfrm>
              <a:off x="2911090" y="6136448"/>
              <a:ext cx="1155659" cy="495055"/>
            </a:xfrm>
            <a:prstGeom prst="ellipse">
              <a:avLst/>
            </a:prstGeom>
            <a:grpFill/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tx1"/>
                  </a:solidFill>
                </a:rPr>
                <a:t>1</a:t>
              </a:r>
              <a:endParaRPr lang="cs-CZ" sz="32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826448" y="291349"/>
            <a:ext cx="3028519" cy="2181996"/>
            <a:chOff x="5826448" y="291349"/>
            <a:chExt cx="3028519" cy="2181996"/>
          </a:xfrm>
        </p:grpSpPr>
        <p:sp>
          <p:nvSpPr>
            <p:cNvPr id="16" name="Krychle 15"/>
            <p:cNvSpPr/>
            <p:nvPr/>
          </p:nvSpPr>
          <p:spPr>
            <a:xfrm>
              <a:off x="7638815" y="1231426"/>
              <a:ext cx="1216152" cy="1239956"/>
            </a:xfrm>
            <a:prstGeom prst="cube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6738022" y="1552880"/>
              <a:ext cx="900100" cy="918502"/>
            </a:xfrm>
            <a:prstGeom prst="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" name="Skupina 17"/>
            <p:cNvGrpSpPr/>
            <p:nvPr/>
          </p:nvGrpSpPr>
          <p:grpSpPr>
            <a:xfrm>
              <a:off x="5826448" y="1231426"/>
              <a:ext cx="1306500" cy="1241919"/>
              <a:chOff x="1447876" y="5465053"/>
              <a:chExt cx="1306500" cy="1241919"/>
            </a:xfrm>
          </p:grpSpPr>
          <p:sp>
            <p:nvSpPr>
              <p:cNvPr id="19" name="Obdélník 28"/>
              <p:cNvSpPr/>
              <p:nvPr/>
            </p:nvSpPr>
            <p:spPr>
              <a:xfrm>
                <a:off x="1447876" y="5465053"/>
                <a:ext cx="1306500" cy="323417"/>
              </a:xfrm>
              <a:custGeom>
                <a:avLst/>
                <a:gdLst>
                  <a:gd name="connsiteX0" fmla="*/ 0 w 900100"/>
                  <a:gd name="connsiteY0" fmla="*/ 0 h 918502"/>
                  <a:gd name="connsiteX1" fmla="*/ 900100 w 900100"/>
                  <a:gd name="connsiteY1" fmla="*/ 0 h 918502"/>
                  <a:gd name="connsiteX2" fmla="*/ 900100 w 900100"/>
                  <a:gd name="connsiteY2" fmla="*/ 918502 h 918502"/>
                  <a:gd name="connsiteX3" fmla="*/ 0 w 900100"/>
                  <a:gd name="connsiteY3" fmla="*/ 918502 h 918502"/>
                  <a:gd name="connsiteX4" fmla="*/ 0 w 900100"/>
                  <a:gd name="connsiteY4" fmla="*/ 0 h 918502"/>
                  <a:gd name="connsiteX0" fmla="*/ 0 w 1175871"/>
                  <a:gd name="connsiteY0" fmla="*/ 0 h 918502"/>
                  <a:gd name="connsiteX1" fmla="*/ 1175871 w 1175871"/>
                  <a:gd name="connsiteY1" fmla="*/ 595085 h 918502"/>
                  <a:gd name="connsiteX2" fmla="*/ 900100 w 1175871"/>
                  <a:gd name="connsiteY2" fmla="*/ 918502 h 918502"/>
                  <a:gd name="connsiteX3" fmla="*/ 0 w 1175871"/>
                  <a:gd name="connsiteY3" fmla="*/ 918502 h 918502"/>
                  <a:gd name="connsiteX4" fmla="*/ 0 w 1175871"/>
                  <a:gd name="connsiteY4" fmla="*/ 0 h 918502"/>
                  <a:gd name="connsiteX0" fmla="*/ 406400 w 1175871"/>
                  <a:gd name="connsiteY0" fmla="*/ 1 h 323417"/>
                  <a:gd name="connsiteX1" fmla="*/ 1175871 w 1175871"/>
                  <a:gd name="connsiteY1" fmla="*/ 0 h 323417"/>
                  <a:gd name="connsiteX2" fmla="*/ 900100 w 1175871"/>
                  <a:gd name="connsiteY2" fmla="*/ 323417 h 323417"/>
                  <a:gd name="connsiteX3" fmla="*/ 0 w 1175871"/>
                  <a:gd name="connsiteY3" fmla="*/ 323417 h 323417"/>
                  <a:gd name="connsiteX4" fmla="*/ 406400 w 1175871"/>
                  <a:gd name="connsiteY4" fmla="*/ 1 h 323417"/>
                  <a:gd name="connsiteX0" fmla="*/ 406400 w 1262957"/>
                  <a:gd name="connsiteY0" fmla="*/ 1 h 323417"/>
                  <a:gd name="connsiteX1" fmla="*/ 1262957 w 1262957"/>
                  <a:gd name="connsiteY1" fmla="*/ 0 h 323417"/>
                  <a:gd name="connsiteX2" fmla="*/ 900100 w 1262957"/>
                  <a:gd name="connsiteY2" fmla="*/ 323417 h 323417"/>
                  <a:gd name="connsiteX3" fmla="*/ 0 w 1262957"/>
                  <a:gd name="connsiteY3" fmla="*/ 323417 h 323417"/>
                  <a:gd name="connsiteX4" fmla="*/ 406400 w 1262957"/>
                  <a:gd name="connsiteY4" fmla="*/ 1 h 323417"/>
                  <a:gd name="connsiteX0" fmla="*/ 406400 w 1306500"/>
                  <a:gd name="connsiteY0" fmla="*/ 1 h 323417"/>
                  <a:gd name="connsiteX1" fmla="*/ 1306500 w 1306500"/>
                  <a:gd name="connsiteY1" fmla="*/ 0 h 323417"/>
                  <a:gd name="connsiteX2" fmla="*/ 900100 w 1306500"/>
                  <a:gd name="connsiteY2" fmla="*/ 323417 h 323417"/>
                  <a:gd name="connsiteX3" fmla="*/ 0 w 1306500"/>
                  <a:gd name="connsiteY3" fmla="*/ 323417 h 323417"/>
                  <a:gd name="connsiteX4" fmla="*/ 406400 w 1306500"/>
                  <a:gd name="connsiteY4" fmla="*/ 1 h 3234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06500" h="323417">
                    <a:moveTo>
                      <a:pt x="406400" y="1"/>
                    </a:moveTo>
                    <a:lnTo>
                      <a:pt x="1306500" y="0"/>
                    </a:lnTo>
                    <a:lnTo>
                      <a:pt x="900100" y="323417"/>
                    </a:lnTo>
                    <a:lnTo>
                      <a:pt x="0" y="323417"/>
                    </a:lnTo>
                    <a:lnTo>
                      <a:pt x="406400" y="1"/>
                    </a:lnTo>
                    <a:close/>
                  </a:path>
                </a:pathLst>
              </a:custGeom>
              <a:solidFill>
                <a:srgbClr val="0070C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1454449" y="5788470"/>
                <a:ext cx="900100" cy="918502"/>
              </a:xfrm>
              <a:prstGeom prst="rect">
                <a:avLst/>
              </a:prstGeom>
              <a:solidFill>
                <a:srgbClr val="0070C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1" name="Krychle 40"/>
            <p:cNvSpPr/>
            <p:nvPr/>
          </p:nvSpPr>
          <p:spPr>
            <a:xfrm>
              <a:off x="6724118" y="291349"/>
              <a:ext cx="1216152" cy="1239956"/>
            </a:xfrm>
            <a:prstGeom prst="cube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66407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r>
              <a:rPr lang="cs-CZ" u="sng" dirty="0" smtClean="0">
                <a:solidFill>
                  <a:srgbClr val="002060"/>
                </a:solidFill>
              </a:rPr>
              <a:t>www.datakabinet.cz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214625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544</TotalTime>
  <Words>205</Words>
  <Application>Microsoft Office PowerPoint</Application>
  <PresentationFormat>Předvádění na obrazovce (4:3)</PresentationFormat>
  <Paragraphs>83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57</cp:revision>
  <dcterms:created xsi:type="dcterms:W3CDTF">2012-05-06T14:54:09Z</dcterms:created>
  <dcterms:modified xsi:type="dcterms:W3CDTF">2014-10-20T12:37:42Z</dcterms:modified>
</cp:coreProperties>
</file>