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2" r:id="rId2"/>
    <p:sldId id="263" r:id="rId3"/>
    <p:sldId id="264" r:id="rId4"/>
    <p:sldId id="257" r:id="rId5"/>
    <p:sldId id="258" r:id="rId6"/>
    <p:sldId id="259" r:id="rId7"/>
    <p:sldId id="260" r:id="rId8"/>
    <p:sldId id="261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-27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VY_32_INOVACE_M2_14_Dělení na části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Meclov,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Jiří Burda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Dělení na části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CZ.1.07/1.4.00/21.1839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ScaleX="100000" custLinFactNeighborX="-1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83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33D0AC9-D638-46B6-8A84-8CDEA27F701A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F6AB535-E488-4B5E-853A-427C2A5C1EE2}" type="presOf" srcId="{D8197B8C-B260-4A16-BDF4-0947B075E274}" destId="{5A5FFA88-C948-4069-8E93-59FA12366E83}" srcOrd="1" destOrd="0" presId="urn:microsoft.com/office/officeart/2005/8/layout/target3"/>
    <dgm:cxn modelId="{650C76EE-ECDB-4A2F-821F-B13F8CC931DD}" type="presOf" srcId="{4C35D32F-0EAB-4CD7-82EE-45574DC2A586}" destId="{8BEBB6EC-1DAA-4CAC-8A25-BC0FCBD5DBD5}" srcOrd="0" destOrd="0" presId="urn:microsoft.com/office/officeart/2005/8/layout/target3"/>
    <dgm:cxn modelId="{1F59DDD6-BC65-40BC-8271-050D1A614CEE}" type="presOf" srcId="{757F3AB3-0718-4624-B441-E567A8F0AB56}" destId="{333A1088-737F-45CB-B68E-254E46348037}" srcOrd="0" destOrd="0" presId="urn:microsoft.com/office/officeart/2005/8/layout/target3"/>
    <dgm:cxn modelId="{D11A504D-0A62-4406-A4D7-45EBC4BEED1B}" type="presOf" srcId="{D1D4F407-5343-4D3F-B5B9-D407B03CAEB4}" destId="{D005CE8C-CC26-4C3E-AC11-E15060ECD759}" srcOrd="0" destOrd="0" presId="urn:microsoft.com/office/officeart/2005/8/layout/target3"/>
    <dgm:cxn modelId="{47C45D28-C56C-4AA0-8F56-1EA6153CBA19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ACFD453-3BE3-4B20-9A91-16063EFB1A80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890F93F-541B-4287-B54A-200BCA41A894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8B12FFD-5678-48C7-899E-1DC6634CABFA}" type="presOf" srcId="{B651F6E3-6281-48DB-9319-2AEAFDAE7572}" destId="{6BB5E863-4638-4E1D-BFDE-399D028AC4ED}" srcOrd="1" destOrd="0" presId="urn:microsoft.com/office/officeart/2005/8/layout/target3"/>
    <dgm:cxn modelId="{09172EA8-9751-4E64-901C-579CC945C2D4}" type="presOf" srcId="{D1B46980-6531-4606-95E6-44980827E919}" destId="{6140AFEC-043D-4C43-A2F9-D0F5331DF3A3}" srcOrd="0" destOrd="0" presId="urn:microsoft.com/office/officeart/2005/8/layout/target3"/>
    <dgm:cxn modelId="{BE9F22EB-7840-4752-B5E5-18673E390D45}" type="presOf" srcId="{D1B46980-6531-4606-95E6-44980827E919}" destId="{2BE915AB-18AA-4053-B92C-3BFC9ED204BB}" srcOrd="1" destOrd="0" presId="urn:microsoft.com/office/officeart/2005/8/layout/target3"/>
    <dgm:cxn modelId="{699E35B0-94F6-4728-9127-482257AB47D4}" type="presParOf" srcId="{333A1088-737F-45CB-B68E-254E46348037}" destId="{F5ABB229-8D3B-4694-996A-96F23CF14429}" srcOrd="0" destOrd="0" presId="urn:microsoft.com/office/officeart/2005/8/layout/target3"/>
    <dgm:cxn modelId="{657F1D01-0518-4B80-B162-A013AEF30B9B}" type="presParOf" srcId="{333A1088-737F-45CB-B68E-254E46348037}" destId="{F41139FD-01EE-4571-8B17-4FB00FC51163}" srcOrd="1" destOrd="0" presId="urn:microsoft.com/office/officeart/2005/8/layout/target3"/>
    <dgm:cxn modelId="{6A8C1273-9D7B-4F3E-89B0-08877E46988C}" type="presParOf" srcId="{333A1088-737F-45CB-B68E-254E46348037}" destId="{D005CE8C-CC26-4C3E-AC11-E15060ECD759}" srcOrd="2" destOrd="0" presId="urn:microsoft.com/office/officeart/2005/8/layout/target3"/>
    <dgm:cxn modelId="{3A2DD4A7-D039-4356-AADD-3BC4240F2251}" type="presParOf" srcId="{333A1088-737F-45CB-B68E-254E46348037}" destId="{2C702D82-9B77-49B7-9568-BB8EB47C3372}" srcOrd="3" destOrd="0" presId="urn:microsoft.com/office/officeart/2005/8/layout/target3"/>
    <dgm:cxn modelId="{B4CDDECF-1D32-41E8-9DA6-EAB7022ADF65}" type="presParOf" srcId="{333A1088-737F-45CB-B68E-254E46348037}" destId="{A52A0455-90FF-4808-ABD0-F02540D31D5A}" srcOrd="4" destOrd="0" presId="urn:microsoft.com/office/officeart/2005/8/layout/target3"/>
    <dgm:cxn modelId="{B8F9CB1B-7DC0-4BFD-A100-04F7BEA53151}" type="presParOf" srcId="{333A1088-737F-45CB-B68E-254E46348037}" destId="{6140AFEC-043D-4C43-A2F9-D0F5331DF3A3}" srcOrd="5" destOrd="0" presId="urn:microsoft.com/office/officeart/2005/8/layout/target3"/>
    <dgm:cxn modelId="{CFE7F35F-FE85-4F45-8E0B-7F997CDB09E2}" type="presParOf" srcId="{333A1088-737F-45CB-B68E-254E46348037}" destId="{9358AC05-5D7D-4327-9F80-1AD486AEA664}" srcOrd="6" destOrd="0" presId="urn:microsoft.com/office/officeart/2005/8/layout/target3"/>
    <dgm:cxn modelId="{0091924E-74C2-4737-B6A6-2AE667E828CA}" type="presParOf" srcId="{333A1088-737F-45CB-B68E-254E46348037}" destId="{313FC574-E1CD-4FB4-B054-0B805CE0447D}" srcOrd="7" destOrd="0" presId="urn:microsoft.com/office/officeart/2005/8/layout/target3"/>
    <dgm:cxn modelId="{8B21E957-48A7-4066-A37F-6F88E16F9B57}" type="presParOf" srcId="{333A1088-737F-45CB-B68E-254E46348037}" destId="{619D679B-A015-4ECF-8348-D1034C574F40}" srcOrd="8" destOrd="0" presId="urn:microsoft.com/office/officeart/2005/8/layout/target3"/>
    <dgm:cxn modelId="{79A39882-0032-4F4D-ABBE-48547D792B29}" type="presParOf" srcId="{333A1088-737F-45CB-B68E-254E46348037}" destId="{322283A8-4A27-4CDA-BAE3-F381106A9174}" srcOrd="9" destOrd="0" presId="urn:microsoft.com/office/officeart/2005/8/layout/target3"/>
    <dgm:cxn modelId="{2A52AF2D-42DC-4E07-AFA4-FA4F2111EE49}" type="presParOf" srcId="{333A1088-737F-45CB-B68E-254E46348037}" destId="{FFC9F71D-1B4F-4AD9-A4A6-86ADEFC8AF5C}" srcOrd="10" destOrd="0" presId="urn:microsoft.com/office/officeart/2005/8/layout/target3"/>
    <dgm:cxn modelId="{88DF4271-ECEA-499C-91EB-5C6E4DABB950}" type="presParOf" srcId="{333A1088-737F-45CB-B68E-254E46348037}" destId="{25B08C86-7E15-44DC-BE7F-FFB55DD49D12}" srcOrd="11" destOrd="0" presId="urn:microsoft.com/office/officeart/2005/8/layout/target3"/>
    <dgm:cxn modelId="{903EAEFD-697D-4546-9ED7-C377F0592393}" type="presParOf" srcId="{333A1088-737F-45CB-B68E-254E46348037}" destId="{76644BE8-9D7C-4C09-B250-3D10AF48CBB7}" srcOrd="12" destOrd="0" presId="urn:microsoft.com/office/officeart/2005/8/layout/target3"/>
    <dgm:cxn modelId="{A306F1E8-AC3F-47FC-BD70-090A9019C50A}" type="presParOf" srcId="{333A1088-737F-45CB-B68E-254E46348037}" destId="{EE85B701-7295-41C0-BA7A-34D3756A2AE6}" srcOrd="13" destOrd="0" presId="urn:microsoft.com/office/officeart/2005/8/layout/target3"/>
    <dgm:cxn modelId="{A22146A1-3453-453E-9FF9-790809B85A82}" type="presParOf" srcId="{333A1088-737F-45CB-B68E-254E46348037}" destId="{8BEBB6EC-1DAA-4CAC-8A25-BC0FCBD5DBD5}" srcOrd="14" destOrd="0" presId="urn:microsoft.com/office/officeart/2005/8/layout/target3"/>
    <dgm:cxn modelId="{30C1B57E-277E-4081-81FA-C2A14FCEC8E2}" type="presParOf" srcId="{333A1088-737F-45CB-B68E-254E46348037}" destId="{AED2198E-93D5-4001-81B4-73124B309672}" srcOrd="15" destOrd="0" presId="urn:microsoft.com/office/officeart/2005/8/layout/target3"/>
    <dgm:cxn modelId="{89AADC8F-CE94-45EE-9DFF-E18D793A9A48}" type="presParOf" srcId="{333A1088-737F-45CB-B68E-254E46348037}" destId="{2BE915AB-18AA-4053-B92C-3BFC9ED204BB}" srcOrd="16" destOrd="0" presId="urn:microsoft.com/office/officeart/2005/8/layout/target3"/>
    <dgm:cxn modelId="{4C7B88E0-21FF-4359-8CAF-7A589DCC5566}" type="presParOf" srcId="{333A1088-737F-45CB-B68E-254E46348037}" destId="{6BB5E863-4638-4E1D-BFDE-399D028AC4ED}" srcOrd="17" destOrd="0" presId="urn:microsoft.com/office/officeart/2005/8/layout/target3"/>
    <dgm:cxn modelId="{033B45C8-D8EF-4A37-9B13-5D824E2D63FF}" type="presParOf" srcId="{333A1088-737F-45CB-B68E-254E46348037}" destId="{5A5FFA88-C948-4069-8E93-59FA12366E83}" srcOrd="18" destOrd="0" presId="urn:microsoft.com/office/officeart/2005/8/layout/target3"/>
    <dgm:cxn modelId="{09CBAB7C-D1CB-415B-88B0-1E75EED8A52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600400" cy="3600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85089" y="0"/>
          <a:ext cx="6192688" cy="360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Meclov, příspěvková organizace</a:t>
          </a:r>
          <a:endParaRPr lang="cs-CZ" sz="2000" kern="1200" dirty="0"/>
        </a:p>
      </dsp:txBody>
      <dsp:txXfrm>
        <a:off x="1785089" y="0"/>
        <a:ext cx="6192688" cy="576063"/>
      </dsp:txXfrm>
    </dsp:sp>
    <dsp:sp modelId="{A52A0455-90FF-4808-ABD0-F02540D31D5A}">
      <dsp:nvSpPr>
        <dsp:cNvPr id="0" name=""/>
        <dsp:cNvSpPr/>
      </dsp:nvSpPr>
      <dsp:spPr>
        <a:xfrm>
          <a:off x="378041" y="576063"/>
          <a:ext cx="2844316" cy="28443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800200" y="576063"/>
          <a:ext cx="6192688" cy="28443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Jiří Burda</a:t>
          </a:r>
          <a:endParaRPr lang="cs-CZ" sz="2000" kern="1200" dirty="0"/>
        </a:p>
      </dsp:txBody>
      <dsp:txXfrm>
        <a:off x="1800200" y="576063"/>
        <a:ext cx="6192688" cy="576064"/>
      </dsp:txXfrm>
    </dsp:sp>
    <dsp:sp modelId="{313FC574-E1CD-4FB4-B054-0B805CE0447D}">
      <dsp:nvSpPr>
        <dsp:cNvPr id="0" name=""/>
        <dsp:cNvSpPr/>
      </dsp:nvSpPr>
      <dsp:spPr>
        <a:xfrm>
          <a:off x="756083" y="1152128"/>
          <a:ext cx="2088232" cy="20882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800200" y="1152128"/>
          <a:ext cx="6192688" cy="20882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VY_32_INOVACE_M2_14_Dělení na části</a:t>
          </a:r>
          <a:endParaRPr lang="cs-CZ" sz="2000" kern="1200" dirty="0"/>
        </a:p>
      </dsp:txBody>
      <dsp:txXfrm>
        <a:off x="1800200" y="1152128"/>
        <a:ext cx="6192688" cy="576064"/>
      </dsp:txXfrm>
    </dsp:sp>
    <dsp:sp modelId="{FFC9F71D-1B4F-4AD9-A4A6-86ADEFC8AF5C}">
      <dsp:nvSpPr>
        <dsp:cNvPr id="0" name=""/>
        <dsp:cNvSpPr/>
      </dsp:nvSpPr>
      <dsp:spPr>
        <a:xfrm>
          <a:off x="1134126" y="1728192"/>
          <a:ext cx="1332147" cy="13321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99271" y="1728192"/>
          <a:ext cx="6192688" cy="13321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Dělení na části</a:t>
          </a:r>
          <a:endParaRPr lang="cs-CZ" sz="2000" kern="1200" dirty="0"/>
        </a:p>
      </dsp:txBody>
      <dsp:txXfrm>
        <a:off x="1799271" y="1728192"/>
        <a:ext cx="6192688" cy="576064"/>
      </dsp:txXfrm>
    </dsp:sp>
    <dsp:sp modelId="{EE85B701-7295-41C0-BA7A-34D3756A2AE6}">
      <dsp:nvSpPr>
        <dsp:cNvPr id="0" name=""/>
        <dsp:cNvSpPr/>
      </dsp:nvSpPr>
      <dsp:spPr>
        <a:xfrm>
          <a:off x="1512168" y="2304256"/>
          <a:ext cx="576063" cy="5760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800200" y="2304256"/>
          <a:ext cx="6192688" cy="5760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CZ.1.07/1.4.00/21.1839 </a:t>
          </a:r>
          <a:endParaRPr lang="cs-CZ" sz="2000" kern="1200" dirty="0"/>
        </a:p>
      </dsp:txBody>
      <dsp:txXfrm>
        <a:off x="1800200" y="2304256"/>
        <a:ext cx="6192688" cy="5760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D8FACD-68BD-47EC-A3C7-567B855E0C6E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76D587-1586-476F-B89B-65E9B80C2F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34126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99B2A5-DF1F-4F8D-93A8-5D87F0130402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C1545-5B83-4DBB-A204-3A97198C28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849437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99B2A5-DF1F-4F8D-93A8-5D87F0130402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C1545-5B83-4DBB-A204-3A97198C28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98802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99B2A5-DF1F-4F8D-93A8-5D87F0130402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C1545-5B83-4DBB-A204-3A97198C28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93588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99B2A5-DF1F-4F8D-93A8-5D87F0130402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C1545-5B83-4DBB-A204-3A97198C28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199325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99B2A5-DF1F-4F8D-93A8-5D87F0130402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C1545-5B83-4DBB-A204-3A97198C28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603294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99B2A5-DF1F-4F8D-93A8-5D87F0130402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C1545-5B83-4DBB-A204-3A97198C28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134636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99B2A5-DF1F-4F8D-93A8-5D87F0130402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C1545-5B83-4DBB-A204-3A97198C28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021511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99B2A5-DF1F-4F8D-93A8-5D87F0130402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C1545-5B83-4DBB-A204-3A97198C28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209288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99B2A5-DF1F-4F8D-93A8-5D87F0130402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C1545-5B83-4DBB-A204-3A97198C28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19748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99B2A5-DF1F-4F8D-93A8-5D87F0130402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C1545-5B83-4DBB-A204-3A97198C28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99387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99B2A5-DF1F-4F8D-93A8-5D87F0130402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C1545-5B83-4DBB-A204-3A97198C28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36511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99B2A5-DF1F-4F8D-93A8-5D87F0130402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EC1545-5B83-4DBB-A204-3A97198C28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518370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133877484"/>
              </p:ext>
            </p:extLst>
          </p:nvPr>
        </p:nvGraphicFramePr>
        <p:xfrm>
          <a:off x="611560" y="908720"/>
          <a:ext cx="7992888" cy="36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9636802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Pro 2.třídu ZŠ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Prezentace na interaktivní tabuli/pracovní list…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Pomůcky: učebnice, stíratelné fixy, pastelky, sešit, geometrické tvary, nůžky, rýsovací potřeby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Inovace – Žáci se aktivně zapojují do výuky.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Metodické pokyny: Žáci překládají proužky papíru, rozdělují jej na části, stříhají geometrické tvary a skládají je, rozdělují obdélníky úsečkami a lomenými čarami.</a:t>
            </a:r>
          </a:p>
          <a:p>
            <a:pPr marL="0" indent="0">
              <a:buNone/>
            </a:pPr>
            <a:endParaRPr lang="cs-CZ" sz="4000" dirty="0" smtClean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20720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020" y="764704"/>
            <a:ext cx="8229600" cy="11430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Dělení na části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059832" y="2708920"/>
            <a:ext cx="3115981" cy="58477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Překládání papíru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28582" y="4002023"/>
            <a:ext cx="4978479" cy="58477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Stříhání geometrických tvarů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042147" y="5229199"/>
            <a:ext cx="5151347" cy="58477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Rozdělení obdélníků a čtverců</a:t>
            </a:r>
            <a:endParaRPr lang="cs-CZ" sz="3200" dirty="0"/>
          </a:p>
        </p:txBody>
      </p:sp>
      <p:pic>
        <p:nvPicPr>
          <p:cNvPr id="4098" name="Picture 2" descr="C:\Users\Skola\AppData\Local\Microsoft\Windows\Temporary Internet Files\Content.IE5\7YSZ6R0W\MC9003794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6336" y="3001307"/>
            <a:ext cx="921715" cy="909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77791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76511" y="188640"/>
            <a:ext cx="454586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Dělení na části.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1268760"/>
            <a:ext cx="7098162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Proužek papíru dlouhý 16 cm přelož postupně na 2, 4, 8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hodných částí. Výsledky kontroluj měřením.</a:t>
            </a:r>
            <a:endParaRPr lang="cs-CZ" sz="2400" dirty="0"/>
          </a:p>
        </p:txBody>
      </p:sp>
      <p:grpSp>
        <p:nvGrpSpPr>
          <p:cNvPr id="9" name="Skupina 8"/>
          <p:cNvGrpSpPr/>
          <p:nvPr/>
        </p:nvGrpSpPr>
        <p:grpSpPr>
          <a:xfrm>
            <a:off x="554566" y="3432333"/>
            <a:ext cx="2282404" cy="1223923"/>
            <a:chOff x="2052466" y="3956418"/>
            <a:chExt cx="2282404" cy="1223923"/>
          </a:xfrm>
        </p:grpSpPr>
        <p:sp>
          <p:nvSpPr>
            <p:cNvPr id="8" name="Obdélník 7"/>
            <p:cNvSpPr/>
            <p:nvPr/>
          </p:nvSpPr>
          <p:spPr>
            <a:xfrm rot="570008">
              <a:off x="2052466" y="3956418"/>
              <a:ext cx="1861941" cy="4572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Vývojový diagram: údaje 4"/>
            <p:cNvSpPr/>
            <p:nvPr/>
          </p:nvSpPr>
          <p:spPr>
            <a:xfrm rot="8423461">
              <a:off x="2102622" y="4777446"/>
              <a:ext cx="2232248" cy="402895"/>
            </a:xfrm>
            <a:prstGeom prst="flowChartInputOutpu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3998500" y="2840402"/>
            <a:ext cx="1336495" cy="1392363"/>
            <a:chOff x="4702164" y="2958608"/>
            <a:chExt cx="1336495" cy="1392363"/>
          </a:xfrm>
        </p:grpSpPr>
        <p:sp>
          <p:nvSpPr>
            <p:cNvPr id="11" name="Obdélník 10"/>
            <p:cNvSpPr/>
            <p:nvPr/>
          </p:nvSpPr>
          <p:spPr>
            <a:xfrm rot="981810">
              <a:off x="4734041" y="2958608"/>
              <a:ext cx="979233" cy="484733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Vývojový diagram: údaje 9"/>
            <p:cNvSpPr/>
            <p:nvPr/>
          </p:nvSpPr>
          <p:spPr>
            <a:xfrm rot="19758037">
              <a:off x="4702164" y="3401440"/>
              <a:ext cx="1274440" cy="414753"/>
            </a:xfrm>
            <a:prstGeom prst="flowChartInputOutpu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err="1" smtClean="0"/>
                <a:t>cv</a:t>
              </a:r>
              <a:endParaRPr lang="cs-CZ" dirty="0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4863620" y="3638644"/>
              <a:ext cx="979233" cy="484733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Vývojový diagram: údaje 13"/>
            <p:cNvSpPr/>
            <p:nvPr/>
          </p:nvSpPr>
          <p:spPr>
            <a:xfrm rot="19758037">
              <a:off x="4764219" y="3936218"/>
              <a:ext cx="1274440" cy="414753"/>
            </a:xfrm>
            <a:prstGeom prst="flowChartInputOutpu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err="1" smtClean="0"/>
                <a:t>cv</a:t>
              </a:r>
              <a:endParaRPr lang="cs-CZ" dirty="0"/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7238880" y="3113497"/>
            <a:ext cx="1123121" cy="2261087"/>
            <a:chOff x="6166624" y="2607256"/>
            <a:chExt cx="1123121" cy="2261087"/>
          </a:xfrm>
        </p:grpSpPr>
        <p:sp>
          <p:nvSpPr>
            <p:cNvPr id="20" name="Rovnoramenný trojúhelník 19"/>
            <p:cNvSpPr/>
            <p:nvPr/>
          </p:nvSpPr>
          <p:spPr>
            <a:xfrm>
              <a:off x="6826964" y="2607256"/>
              <a:ext cx="462781" cy="457200"/>
            </a:xfrm>
            <a:prstGeom prst="triangle">
              <a:avLst>
                <a:gd name="adj" fmla="val 1335"/>
              </a:avLst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6659796" y="3054634"/>
              <a:ext cx="629949" cy="4572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Rovnoramenný trojúhelník 23"/>
            <p:cNvSpPr/>
            <p:nvPr/>
          </p:nvSpPr>
          <p:spPr>
            <a:xfrm>
              <a:off x="6664390" y="3082768"/>
              <a:ext cx="462781" cy="457200"/>
            </a:xfrm>
            <a:prstGeom prst="triangle">
              <a:avLst>
                <a:gd name="adj" fmla="val 1335"/>
              </a:avLst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6497222" y="3491592"/>
              <a:ext cx="629949" cy="4572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Rovnoramenný trojúhelník 22"/>
            <p:cNvSpPr/>
            <p:nvPr/>
          </p:nvSpPr>
          <p:spPr>
            <a:xfrm>
              <a:off x="6497222" y="3538054"/>
              <a:ext cx="462781" cy="457200"/>
            </a:xfrm>
            <a:prstGeom prst="triangle">
              <a:avLst>
                <a:gd name="adj" fmla="val 1335"/>
              </a:avLst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6320734" y="3931865"/>
              <a:ext cx="629949" cy="4572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Rovnoramenný trojúhelník 21"/>
            <p:cNvSpPr/>
            <p:nvPr/>
          </p:nvSpPr>
          <p:spPr>
            <a:xfrm>
              <a:off x="6320734" y="3973136"/>
              <a:ext cx="462781" cy="457200"/>
            </a:xfrm>
            <a:prstGeom prst="triangle">
              <a:avLst>
                <a:gd name="adj" fmla="val 1335"/>
              </a:avLst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6166624" y="4411143"/>
              <a:ext cx="629949" cy="4572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344480" y="6008436"/>
            <a:ext cx="2880320" cy="457200"/>
            <a:chOff x="395536" y="5139015"/>
            <a:chExt cx="2880320" cy="457200"/>
          </a:xfrm>
        </p:grpSpPr>
        <p:sp>
          <p:nvSpPr>
            <p:cNvPr id="27" name="Obdélník 26"/>
            <p:cNvSpPr/>
            <p:nvPr/>
          </p:nvSpPr>
          <p:spPr>
            <a:xfrm>
              <a:off x="395536" y="5139015"/>
              <a:ext cx="1440160" cy="4572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1835696" y="5139015"/>
              <a:ext cx="1440160" cy="4572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3046665" y="4784553"/>
            <a:ext cx="2893487" cy="457200"/>
            <a:chOff x="3777393" y="5810131"/>
            <a:chExt cx="2893487" cy="457200"/>
          </a:xfrm>
        </p:grpSpPr>
        <p:sp>
          <p:nvSpPr>
            <p:cNvPr id="33" name="Obdélník 32"/>
            <p:cNvSpPr/>
            <p:nvPr/>
          </p:nvSpPr>
          <p:spPr>
            <a:xfrm>
              <a:off x="3777393" y="5810131"/>
              <a:ext cx="730728" cy="4572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4509075" y="5810131"/>
              <a:ext cx="730728" cy="4572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Obdélník 34"/>
            <p:cNvSpPr/>
            <p:nvPr/>
          </p:nvSpPr>
          <p:spPr>
            <a:xfrm>
              <a:off x="5209424" y="5810131"/>
              <a:ext cx="730728" cy="4572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Obdélník 35"/>
            <p:cNvSpPr/>
            <p:nvPr/>
          </p:nvSpPr>
          <p:spPr>
            <a:xfrm>
              <a:off x="5940152" y="5810131"/>
              <a:ext cx="730728" cy="4572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7" name="Skupina 46"/>
          <p:cNvGrpSpPr/>
          <p:nvPr/>
        </p:nvGrpSpPr>
        <p:grpSpPr>
          <a:xfrm>
            <a:off x="5527022" y="5890050"/>
            <a:ext cx="3385831" cy="423186"/>
            <a:chOff x="5527022" y="5890050"/>
            <a:chExt cx="3385831" cy="423186"/>
          </a:xfrm>
        </p:grpSpPr>
        <p:sp>
          <p:nvSpPr>
            <p:cNvPr id="38" name="Obdélník 37"/>
            <p:cNvSpPr/>
            <p:nvPr/>
          </p:nvSpPr>
          <p:spPr>
            <a:xfrm>
              <a:off x="7048674" y="5890050"/>
              <a:ext cx="380413" cy="41919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Obdélník 38"/>
            <p:cNvSpPr/>
            <p:nvPr/>
          </p:nvSpPr>
          <p:spPr>
            <a:xfrm>
              <a:off x="7415368" y="5894040"/>
              <a:ext cx="380413" cy="41919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Obdélník 39"/>
            <p:cNvSpPr/>
            <p:nvPr/>
          </p:nvSpPr>
          <p:spPr>
            <a:xfrm>
              <a:off x="7773610" y="5894040"/>
              <a:ext cx="380413" cy="41919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Obdélník 40"/>
            <p:cNvSpPr/>
            <p:nvPr/>
          </p:nvSpPr>
          <p:spPr>
            <a:xfrm>
              <a:off x="6668261" y="5894040"/>
              <a:ext cx="380413" cy="41919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Obdélník 41"/>
            <p:cNvSpPr/>
            <p:nvPr/>
          </p:nvSpPr>
          <p:spPr>
            <a:xfrm>
              <a:off x="6287848" y="5890050"/>
              <a:ext cx="380413" cy="41919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Obdélník 42"/>
            <p:cNvSpPr/>
            <p:nvPr/>
          </p:nvSpPr>
          <p:spPr>
            <a:xfrm>
              <a:off x="5907435" y="5894040"/>
              <a:ext cx="380413" cy="41919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Obdélník 43"/>
            <p:cNvSpPr/>
            <p:nvPr/>
          </p:nvSpPr>
          <p:spPr>
            <a:xfrm>
              <a:off x="5527022" y="5894040"/>
              <a:ext cx="380413" cy="41919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Obdélník 44"/>
            <p:cNvSpPr/>
            <p:nvPr/>
          </p:nvSpPr>
          <p:spPr>
            <a:xfrm>
              <a:off x="8152027" y="5894040"/>
              <a:ext cx="380413" cy="41919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Obdélník 45"/>
            <p:cNvSpPr/>
            <p:nvPr/>
          </p:nvSpPr>
          <p:spPr>
            <a:xfrm>
              <a:off x="8532440" y="5890050"/>
              <a:ext cx="380413" cy="41919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199358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836711"/>
            <a:ext cx="7186839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Rozděl překládáním arch papíru na 4,(8) shodných částí.</a:t>
            </a:r>
            <a:endParaRPr lang="cs-CZ" sz="2400" dirty="0"/>
          </a:p>
        </p:txBody>
      </p:sp>
      <p:grpSp>
        <p:nvGrpSpPr>
          <p:cNvPr id="7" name="Skupina 6"/>
          <p:cNvGrpSpPr/>
          <p:nvPr/>
        </p:nvGrpSpPr>
        <p:grpSpPr>
          <a:xfrm>
            <a:off x="1295636" y="1922014"/>
            <a:ext cx="2592288" cy="1512168"/>
            <a:chOff x="971600" y="1922014"/>
            <a:chExt cx="2592288" cy="1512168"/>
          </a:xfrm>
        </p:grpSpPr>
        <p:sp>
          <p:nvSpPr>
            <p:cNvPr id="3" name="Obdélník 2"/>
            <p:cNvSpPr/>
            <p:nvPr/>
          </p:nvSpPr>
          <p:spPr>
            <a:xfrm>
              <a:off x="971600" y="1922014"/>
              <a:ext cx="648072" cy="1512168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Obdélník 3"/>
            <p:cNvSpPr/>
            <p:nvPr/>
          </p:nvSpPr>
          <p:spPr>
            <a:xfrm>
              <a:off x="1619672" y="1922014"/>
              <a:ext cx="648072" cy="1512168"/>
            </a:xfrm>
            <a:prstGeom prst="rect">
              <a:avLst/>
            </a:prstGeom>
            <a:solidFill>
              <a:srgbClr val="00B05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2267744" y="1922014"/>
              <a:ext cx="648072" cy="1512168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bdélník 5"/>
            <p:cNvSpPr/>
            <p:nvPr/>
          </p:nvSpPr>
          <p:spPr>
            <a:xfrm>
              <a:off x="2915816" y="1922014"/>
              <a:ext cx="648072" cy="1512168"/>
            </a:xfrm>
            <a:prstGeom prst="rect">
              <a:avLst/>
            </a:prstGeom>
            <a:solidFill>
              <a:srgbClr val="00B05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5292080" y="1936615"/>
            <a:ext cx="2592288" cy="1533892"/>
            <a:chOff x="5292080" y="1936615"/>
            <a:chExt cx="2592288" cy="1533892"/>
          </a:xfrm>
        </p:grpSpPr>
        <p:sp>
          <p:nvSpPr>
            <p:cNvPr id="8" name="Obdélník 7"/>
            <p:cNvSpPr/>
            <p:nvPr/>
          </p:nvSpPr>
          <p:spPr>
            <a:xfrm>
              <a:off x="5292080" y="1936615"/>
              <a:ext cx="1296144" cy="766946"/>
            </a:xfrm>
            <a:prstGeom prst="rect">
              <a:avLst/>
            </a:prstGeom>
            <a:solidFill>
              <a:srgbClr val="00B05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5292080" y="2703561"/>
              <a:ext cx="1296144" cy="76694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9"/>
            <p:cNvSpPr/>
            <p:nvPr/>
          </p:nvSpPr>
          <p:spPr>
            <a:xfrm>
              <a:off x="6588224" y="2703561"/>
              <a:ext cx="1296144" cy="766946"/>
            </a:xfrm>
            <a:prstGeom prst="rect">
              <a:avLst/>
            </a:prstGeom>
            <a:solidFill>
              <a:srgbClr val="00B05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6588224" y="1936615"/>
              <a:ext cx="1296144" cy="76694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1229433" y="4178340"/>
            <a:ext cx="2592288" cy="1512168"/>
            <a:chOff x="1229433" y="4178340"/>
            <a:chExt cx="2592288" cy="1512168"/>
          </a:xfrm>
        </p:grpSpPr>
        <p:sp>
          <p:nvSpPr>
            <p:cNvPr id="13" name="Obdélník 12"/>
            <p:cNvSpPr/>
            <p:nvPr/>
          </p:nvSpPr>
          <p:spPr>
            <a:xfrm>
              <a:off x="1229433" y="4178340"/>
              <a:ext cx="324036" cy="1512168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1553469" y="4178340"/>
              <a:ext cx="324036" cy="1512168"/>
            </a:xfrm>
            <a:prstGeom prst="rect">
              <a:avLst/>
            </a:prstGeom>
            <a:solidFill>
              <a:srgbClr val="00B05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1877505" y="4178340"/>
              <a:ext cx="324036" cy="1512168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2201541" y="4178340"/>
              <a:ext cx="324036" cy="1512168"/>
            </a:xfrm>
            <a:prstGeom prst="rect">
              <a:avLst/>
            </a:prstGeom>
            <a:solidFill>
              <a:srgbClr val="00B05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2525577" y="4178340"/>
              <a:ext cx="324036" cy="1512168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2849613" y="4178340"/>
              <a:ext cx="324036" cy="1512168"/>
            </a:xfrm>
            <a:prstGeom prst="rect">
              <a:avLst/>
            </a:prstGeom>
            <a:solidFill>
              <a:srgbClr val="00B05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3173649" y="4178340"/>
              <a:ext cx="324036" cy="1512168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3497685" y="4178340"/>
              <a:ext cx="324036" cy="1512168"/>
            </a:xfrm>
            <a:prstGeom prst="rect">
              <a:avLst/>
            </a:prstGeom>
            <a:solidFill>
              <a:srgbClr val="00B05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5329247" y="4178340"/>
            <a:ext cx="2578150" cy="1510394"/>
            <a:chOff x="5329247" y="4077068"/>
            <a:chExt cx="2578150" cy="1510394"/>
          </a:xfrm>
        </p:grpSpPr>
        <p:sp>
          <p:nvSpPr>
            <p:cNvPr id="22" name="Obdélník 21"/>
            <p:cNvSpPr/>
            <p:nvPr/>
          </p:nvSpPr>
          <p:spPr>
            <a:xfrm>
              <a:off x="6611253" y="4077069"/>
              <a:ext cx="648072" cy="755197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bdélník 22"/>
            <p:cNvSpPr/>
            <p:nvPr/>
          </p:nvSpPr>
          <p:spPr>
            <a:xfrm>
              <a:off x="7259325" y="4077070"/>
              <a:ext cx="648072" cy="755197"/>
            </a:xfrm>
            <a:prstGeom prst="rect">
              <a:avLst/>
            </a:prstGeom>
            <a:solidFill>
              <a:srgbClr val="00B05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bdélník 23"/>
            <p:cNvSpPr/>
            <p:nvPr/>
          </p:nvSpPr>
          <p:spPr>
            <a:xfrm>
              <a:off x="5963181" y="4077070"/>
              <a:ext cx="648072" cy="755197"/>
            </a:xfrm>
            <a:prstGeom prst="rect">
              <a:avLst/>
            </a:prstGeom>
            <a:solidFill>
              <a:srgbClr val="00B05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Obdélník 24"/>
            <p:cNvSpPr/>
            <p:nvPr/>
          </p:nvSpPr>
          <p:spPr>
            <a:xfrm>
              <a:off x="5329247" y="4077068"/>
              <a:ext cx="648072" cy="755197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5329247" y="4832262"/>
              <a:ext cx="648072" cy="755197"/>
            </a:xfrm>
            <a:prstGeom prst="rect">
              <a:avLst/>
            </a:prstGeom>
            <a:solidFill>
              <a:srgbClr val="00B05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5977319" y="4832264"/>
              <a:ext cx="648072" cy="755197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6611253" y="4832265"/>
              <a:ext cx="648072" cy="755197"/>
            </a:xfrm>
            <a:prstGeom prst="rect">
              <a:avLst/>
            </a:prstGeom>
            <a:solidFill>
              <a:srgbClr val="00B05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7259325" y="4832263"/>
              <a:ext cx="648072" cy="755197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718096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Skola\AppData\Local\Microsoft\Windows\Temporary Internet Files\Content.IE5\KMFKAB1R\MC9003500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5861843">
            <a:off x="6735936" y="4952722"/>
            <a:ext cx="1643204" cy="1792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447055"/>
            <a:ext cx="3372462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Stříhej geometrické tvary.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056301"/>
            <a:ext cx="1938351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Skládej z nich: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87900" y="1721527"/>
            <a:ext cx="14061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obdélníky</a:t>
            </a:r>
            <a:endParaRPr lang="cs-CZ" sz="2400" dirty="0"/>
          </a:p>
        </p:txBody>
      </p:sp>
      <p:grpSp>
        <p:nvGrpSpPr>
          <p:cNvPr id="7" name="Skupina 6"/>
          <p:cNvGrpSpPr/>
          <p:nvPr/>
        </p:nvGrpSpPr>
        <p:grpSpPr>
          <a:xfrm>
            <a:off x="1246393" y="2378352"/>
            <a:ext cx="2236244" cy="576064"/>
            <a:chOff x="899592" y="2708920"/>
            <a:chExt cx="2236244" cy="576064"/>
          </a:xfrm>
        </p:grpSpPr>
        <p:sp>
          <p:nvSpPr>
            <p:cNvPr id="6" name="Obdélník 5"/>
            <p:cNvSpPr/>
            <p:nvPr/>
          </p:nvSpPr>
          <p:spPr>
            <a:xfrm>
              <a:off x="899592" y="2708920"/>
              <a:ext cx="1118122" cy="57606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2017714" y="2708920"/>
              <a:ext cx="1118122" cy="57606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5292942" y="1074276"/>
            <a:ext cx="1152128" cy="1118122"/>
            <a:chOff x="4579535" y="2725923"/>
            <a:chExt cx="1152128" cy="1118122"/>
          </a:xfrm>
        </p:grpSpPr>
        <p:sp>
          <p:nvSpPr>
            <p:cNvPr id="9" name="Obdélník 8"/>
            <p:cNvSpPr/>
            <p:nvPr/>
          </p:nvSpPr>
          <p:spPr>
            <a:xfrm rot="16200000">
              <a:off x="4308506" y="2996952"/>
              <a:ext cx="1118122" cy="57606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 rot="5400000">
              <a:off x="4884570" y="2996952"/>
              <a:ext cx="1118122" cy="57606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7052260" y="1064716"/>
            <a:ext cx="1118122" cy="1152128"/>
            <a:chOff x="6012160" y="2760602"/>
            <a:chExt cx="1118122" cy="1152128"/>
          </a:xfrm>
        </p:grpSpPr>
        <p:grpSp>
          <p:nvGrpSpPr>
            <p:cNvPr id="19" name="Skupina 18"/>
            <p:cNvGrpSpPr/>
            <p:nvPr/>
          </p:nvGrpSpPr>
          <p:grpSpPr>
            <a:xfrm>
              <a:off x="6012160" y="2760602"/>
              <a:ext cx="1118122" cy="576064"/>
              <a:chOff x="4579535" y="5742305"/>
              <a:chExt cx="1118122" cy="576064"/>
            </a:xfrm>
          </p:grpSpPr>
          <p:sp>
            <p:nvSpPr>
              <p:cNvPr id="10" name="Obdélník 9"/>
              <p:cNvSpPr/>
              <p:nvPr/>
            </p:nvSpPr>
            <p:spPr>
              <a:xfrm>
                <a:off x="4579535" y="5742305"/>
                <a:ext cx="1118122" cy="576064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6" name="Přímá spojnice 15"/>
              <p:cNvCxnSpPr/>
              <p:nvPr/>
            </p:nvCxnSpPr>
            <p:spPr>
              <a:xfrm flipV="1">
                <a:off x="4579535" y="5742305"/>
                <a:ext cx="1118122" cy="57606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0" name="Skupina 19"/>
            <p:cNvGrpSpPr/>
            <p:nvPr/>
          </p:nvGrpSpPr>
          <p:grpSpPr>
            <a:xfrm>
              <a:off x="6012160" y="3336666"/>
              <a:ext cx="1118122" cy="576064"/>
              <a:chOff x="2865900" y="5205685"/>
              <a:chExt cx="1118122" cy="576064"/>
            </a:xfrm>
          </p:grpSpPr>
          <p:sp>
            <p:nvSpPr>
              <p:cNvPr id="14" name="Obdélník 13"/>
              <p:cNvSpPr/>
              <p:nvPr/>
            </p:nvSpPr>
            <p:spPr>
              <a:xfrm>
                <a:off x="2865900" y="5205685"/>
                <a:ext cx="1118122" cy="576064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8" name="Přímá spojnice 17"/>
              <p:cNvCxnSpPr/>
              <p:nvPr/>
            </p:nvCxnSpPr>
            <p:spPr>
              <a:xfrm flipV="1">
                <a:off x="2865900" y="5205685"/>
                <a:ext cx="1118122" cy="57606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52" name="Skupina 51"/>
          <p:cNvGrpSpPr/>
          <p:nvPr/>
        </p:nvGrpSpPr>
        <p:grpSpPr>
          <a:xfrm>
            <a:off x="5616743" y="4223325"/>
            <a:ext cx="1118122" cy="1152128"/>
            <a:chOff x="5352715" y="3616017"/>
            <a:chExt cx="1118122" cy="1152128"/>
          </a:xfrm>
        </p:grpSpPr>
        <p:sp>
          <p:nvSpPr>
            <p:cNvPr id="24" name="Obdélník 23"/>
            <p:cNvSpPr/>
            <p:nvPr/>
          </p:nvSpPr>
          <p:spPr>
            <a:xfrm>
              <a:off x="5352715" y="3616017"/>
              <a:ext cx="1118122" cy="57606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Obdélník 24"/>
            <p:cNvSpPr/>
            <p:nvPr/>
          </p:nvSpPr>
          <p:spPr>
            <a:xfrm>
              <a:off x="5352715" y="4192081"/>
              <a:ext cx="1118122" cy="57606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1738730" y="3281322"/>
            <a:ext cx="1118122" cy="576064"/>
            <a:chOff x="899592" y="4077072"/>
            <a:chExt cx="1118122" cy="576064"/>
          </a:xfrm>
        </p:grpSpPr>
        <p:sp>
          <p:nvSpPr>
            <p:cNvPr id="15" name="Obdélník 14"/>
            <p:cNvSpPr/>
            <p:nvPr/>
          </p:nvSpPr>
          <p:spPr>
            <a:xfrm>
              <a:off x="899592" y="4077072"/>
              <a:ext cx="1118122" cy="57606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6" name="Přímá spojnice 25"/>
            <p:cNvCxnSpPr/>
            <p:nvPr/>
          </p:nvCxnSpPr>
          <p:spPr>
            <a:xfrm flipV="1">
              <a:off x="899592" y="4077072"/>
              <a:ext cx="1118122" cy="576064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1" name="Skupina 30"/>
          <p:cNvGrpSpPr/>
          <p:nvPr/>
        </p:nvGrpSpPr>
        <p:grpSpPr>
          <a:xfrm>
            <a:off x="7848904" y="4762089"/>
            <a:ext cx="1118122" cy="576064"/>
            <a:chOff x="2296894" y="5528338"/>
            <a:chExt cx="1118122" cy="576064"/>
          </a:xfrm>
        </p:grpSpPr>
        <p:sp>
          <p:nvSpPr>
            <p:cNvPr id="23" name="Obdélník 22"/>
            <p:cNvSpPr/>
            <p:nvPr/>
          </p:nvSpPr>
          <p:spPr>
            <a:xfrm>
              <a:off x="2296894" y="5528338"/>
              <a:ext cx="1118122" cy="57606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9" name="Přímá spojnice 28"/>
            <p:cNvCxnSpPr/>
            <p:nvPr/>
          </p:nvCxnSpPr>
          <p:spPr>
            <a:xfrm flipV="1">
              <a:off x="2296894" y="5528338"/>
              <a:ext cx="1118122" cy="576064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TextovéPole 29"/>
          <p:cNvSpPr txBox="1"/>
          <p:nvPr/>
        </p:nvSpPr>
        <p:spPr>
          <a:xfrm>
            <a:off x="6505219" y="447054"/>
            <a:ext cx="10940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čtverce</a:t>
            </a:r>
            <a:endParaRPr lang="cs-CZ" sz="24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986566" y="4283204"/>
            <a:ext cx="16849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trojúhelníky</a:t>
            </a:r>
            <a:endParaRPr lang="cs-CZ" sz="2400" dirty="0"/>
          </a:p>
        </p:txBody>
      </p:sp>
      <p:grpSp>
        <p:nvGrpSpPr>
          <p:cNvPr id="34" name="Skupina 33"/>
          <p:cNvGrpSpPr/>
          <p:nvPr/>
        </p:nvGrpSpPr>
        <p:grpSpPr>
          <a:xfrm>
            <a:off x="594551" y="5140423"/>
            <a:ext cx="1828800" cy="914400"/>
            <a:chOff x="594551" y="5140423"/>
            <a:chExt cx="1828800" cy="914400"/>
          </a:xfrm>
        </p:grpSpPr>
        <p:sp>
          <p:nvSpPr>
            <p:cNvPr id="33" name="Pravoúhlý trojúhelník 32"/>
            <p:cNvSpPr/>
            <p:nvPr/>
          </p:nvSpPr>
          <p:spPr>
            <a:xfrm>
              <a:off x="1508951" y="5140423"/>
              <a:ext cx="914400" cy="914400"/>
            </a:xfrm>
            <a:prstGeom prst="rtTriangl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Pravoúhlý trojúhelník 34"/>
            <p:cNvSpPr/>
            <p:nvPr/>
          </p:nvSpPr>
          <p:spPr>
            <a:xfrm rot="16200000">
              <a:off x="594551" y="5140423"/>
              <a:ext cx="914400" cy="914400"/>
            </a:xfrm>
            <a:prstGeom prst="rtTriangl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3" name="Skupina 42"/>
          <p:cNvGrpSpPr/>
          <p:nvPr/>
        </p:nvGrpSpPr>
        <p:grpSpPr>
          <a:xfrm>
            <a:off x="6788199" y="4056836"/>
            <a:ext cx="2121409" cy="457200"/>
            <a:chOff x="2791215" y="6054823"/>
            <a:chExt cx="2121409" cy="457200"/>
          </a:xfrm>
        </p:grpSpPr>
        <p:sp>
          <p:nvSpPr>
            <p:cNvPr id="36" name="Rovnoramenný trojúhelník 35"/>
            <p:cNvSpPr/>
            <p:nvPr/>
          </p:nvSpPr>
          <p:spPr>
            <a:xfrm>
              <a:off x="3851920" y="6054823"/>
              <a:ext cx="1060704" cy="457200"/>
            </a:xfrm>
            <a:prstGeom prst="triangle">
              <a:avLst>
                <a:gd name="adj" fmla="val 0"/>
              </a:avLst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Rovnoramenný trojúhelník 37"/>
            <p:cNvSpPr/>
            <p:nvPr/>
          </p:nvSpPr>
          <p:spPr>
            <a:xfrm rot="10800000">
              <a:off x="2791215" y="6054823"/>
              <a:ext cx="1060704" cy="457200"/>
            </a:xfrm>
            <a:prstGeom prst="triangle">
              <a:avLst>
                <a:gd name="adj" fmla="val 0"/>
              </a:avLst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2899858" y="6054823"/>
            <a:ext cx="1843001" cy="399420"/>
            <a:chOff x="3373563" y="5005277"/>
            <a:chExt cx="1843001" cy="399420"/>
          </a:xfrm>
        </p:grpSpPr>
        <p:sp>
          <p:nvSpPr>
            <p:cNvPr id="41" name="Pravoúhlý trojúhelník 40"/>
            <p:cNvSpPr/>
            <p:nvPr/>
          </p:nvSpPr>
          <p:spPr>
            <a:xfrm>
              <a:off x="4302164" y="5005278"/>
              <a:ext cx="914400" cy="399419"/>
            </a:xfrm>
            <a:prstGeom prst="rtTriangl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Pravoúhlý trojúhelník 41"/>
            <p:cNvSpPr/>
            <p:nvPr/>
          </p:nvSpPr>
          <p:spPr>
            <a:xfrm flipH="1">
              <a:off x="3373563" y="5005277"/>
              <a:ext cx="928601" cy="399419"/>
            </a:xfrm>
            <a:prstGeom prst="rtTriangl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4" name="Skupina 43"/>
          <p:cNvGrpSpPr/>
          <p:nvPr/>
        </p:nvGrpSpPr>
        <p:grpSpPr>
          <a:xfrm>
            <a:off x="2729754" y="4743653"/>
            <a:ext cx="1836214" cy="793539"/>
            <a:chOff x="3061662" y="3774998"/>
            <a:chExt cx="1836214" cy="793539"/>
          </a:xfrm>
        </p:grpSpPr>
        <p:sp>
          <p:nvSpPr>
            <p:cNvPr id="46" name="Pravoúhlý trojúhelník 45"/>
            <p:cNvSpPr/>
            <p:nvPr/>
          </p:nvSpPr>
          <p:spPr>
            <a:xfrm flipH="1">
              <a:off x="3969274" y="3774998"/>
              <a:ext cx="928601" cy="399419"/>
            </a:xfrm>
            <a:prstGeom prst="rtTriangl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Pravoúhlý trojúhelník 46"/>
            <p:cNvSpPr/>
            <p:nvPr/>
          </p:nvSpPr>
          <p:spPr>
            <a:xfrm flipH="1">
              <a:off x="3969275" y="4169117"/>
              <a:ext cx="928601" cy="399419"/>
            </a:xfrm>
            <a:prstGeom prst="rtTriangl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Pravoúhlý trojúhelník 47"/>
            <p:cNvSpPr/>
            <p:nvPr/>
          </p:nvSpPr>
          <p:spPr>
            <a:xfrm flipH="1">
              <a:off x="3061662" y="4169118"/>
              <a:ext cx="928601" cy="399419"/>
            </a:xfrm>
            <a:prstGeom prst="rtTriangl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9" name="Skupina 48"/>
          <p:cNvGrpSpPr/>
          <p:nvPr/>
        </p:nvGrpSpPr>
        <p:grpSpPr>
          <a:xfrm>
            <a:off x="7488125" y="3128425"/>
            <a:ext cx="1012506" cy="599129"/>
            <a:chOff x="7848964" y="3170692"/>
            <a:chExt cx="1012506" cy="599129"/>
          </a:xfrm>
        </p:grpSpPr>
        <p:sp>
          <p:nvSpPr>
            <p:cNvPr id="45" name="Pravoúhlý trojúhelník 44"/>
            <p:cNvSpPr/>
            <p:nvPr/>
          </p:nvSpPr>
          <p:spPr>
            <a:xfrm>
              <a:off x="7848964" y="3170692"/>
              <a:ext cx="1012506" cy="399419"/>
            </a:xfrm>
            <a:prstGeom prst="rtTriangl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Pravoúhlý trojúhelník 49"/>
            <p:cNvSpPr/>
            <p:nvPr/>
          </p:nvSpPr>
          <p:spPr>
            <a:xfrm rot="20204079">
              <a:off x="7891719" y="3370402"/>
              <a:ext cx="959430" cy="399419"/>
            </a:xfrm>
            <a:prstGeom prst="rtTriangl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1" name="TextovéPole 50"/>
          <p:cNvSpPr txBox="1"/>
          <p:nvPr/>
        </p:nvSpPr>
        <p:spPr>
          <a:xfrm>
            <a:off x="5328711" y="3197158"/>
            <a:ext cx="17235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čtyřúhelníky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892234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0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5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0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5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0" grpId="0"/>
      <p:bldP spid="32" grpId="0"/>
      <p:bldP spid="5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Skola\AppData\Local\Microsoft\Windows\Temporary Internet Files\Content.IE5\KMFKAB1R\MC9002327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5481228"/>
            <a:ext cx="2604380" cy="1373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051252" y="605878"/>
            <a:ext cx="5574668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Rozděl obdélník několika úsečkami na části.</a:t>
            </a:r>
            <a:endParaRPr lang="cs-CZ" sz="2400" dirty="0"/>
          </a:p>
        </p:txBody>
      </p:sp>
      <p:grpSp>
        <p:nvGrpSpPr>
          <p:cNvPr id="36" name="Skupina 35"/>
          <p:cNvGrpSpPr/>
          <p:nvPr/>
        </p:nvGrpSpPr>
        <p:grpSpPr>
          <a:xfrm>
            <a:off x="1547664" y="1700808"/>
            <a:ext cx="1512168" cy="2088232"/>
            <a:chOff x="1547664" y="1700808"/>
            <a:chExt cx="1512168" cy="2088232"/>
          </a:xfrm>
        </p:grpSpPr>
        <p:sp>
          <p:nvSpPr>
            <p:cNvPr id="3" name="Obdélník 2"/>
            <p:cNvSpPr/>
            <p:nvPr/>
          </p:nvSpPr>
          <p:spPr>
            <a:xfrm>
              <a:off x="1547664" y="1700808"/>
              <a:ext cx="1512168" cy="2088232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0" name="Přímá spojnice 9"/>
            <p:cNvCxnSpPr>
              <a:stCxn id="3" idx="2"/>
            </p:cNvCxnSpPr>
            <p:nvPr/>
          </p:nvCxnSpPr>
          <p:spPr>
            <a:xfrm flipV="1">
              <a:off x="2303748" y="2420888"/>
              <a:ext cx="0" cy="1368152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1547664" y="1700808"/>
              <a:ext cx="756084" cy="72008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 flipH="1">
              <a:off x="2303748" y="1700808"/>
              <a:ext cx="756084" cy="72008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7" name="Skupina 36"/>
          <p:cNvGrpSpPr/>
          <p:nvPr/>
        </p:nvGrpSpPr>
        <p:grpSpPr>
          <a:xfrm>
            <a:off x="4296812" y="1720320"/>
            <a:ext cx="1512168" cy="2088232"/>
            <a:chOff x="4067944" y="1732477"/>
            <a:chExt cx="1512168" cy="2088232"/>
          </a:xfrm>
        </p:grpSpPr>
        <p:sp>
          <p:nvSpPr>
            <p:cNvPr id="4" name="Obdélník 3"/>
            <p:cNvSpPr/>
            <p:nvPr/>
          </p:nvSpPr>
          <p:spPr>
            <a:xfrm>
              <a:off x="4067944" y="1732477"/>
              <a:ext cx="1512168" cy="2088232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7" name="Přímá spojnice 16"/>
            <p:cNvCxnSpPr/>
            <p:nvPr/>
          </p:nvCxnSpPr>
          <p:spPr>
            <a:xfrm flipV="1">
              <a:off x="4067944" y="1732477"/>
              <a:ext cx="1512168" cy="2088232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 flipH="1" flipV="1">
              <a:off x="4067944" y="1732477"/>
              <a:ext cx="1512168" cy="2088232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8" name="Skupina 37"/>
          <p:cNvGrpSpPr/>
          <p:nvPr/>
        </p:nvGrpSpPr>
        <p:grpSpPr>
          <a:xfrm>
            <a:off x="6588224" y="1732477"/>
            <a:ext cx="1512168" cy="2088232"/>
            <a:chOff x="6588224" y="1732477"/>
            <a:chExt cx="1512168" cy="2088232"/>
          </a:xfrm>
        </p:grpSpPr>
        <p:sp>
          <p:nvSpPr>
            <p:cNvPr id="5" name="Obdélník 4"/>
            <p:cNvSpPr/>
            <p:nvPr/>
          </p:nvSpPr>
          <p:spPr>
            <a:xfrm>
              <a:off x="6588224" y="1732477"/>
              <a:ext cx="1512168" cy="2088232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1" name="Přímá spojnice 20"/>
            <p:cNvCxnSpPr>
              <a:stCxn id="5" idx="2"/>
              <a:endCxn id="5" idx="0"/>
            </p:cNvCxnSpPr>
            <p:nvPr/>
          </p:nvCxnSpPr>
          <p:spPr>
            <a:xfrm flipV="1">
              <a:off x="7344308" y="1732477"/>
              <a:ext cx="0" cy="2088232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nice 22"/>
            <p:cNvCxnSpPr>
              <a:stCxn id="5" idx="1"/>
              <a:endCxn id="5" idx="3"/>
            </p:cNvCxnSpPr>
            <p:nvPr/>
          </p:nvCxnSpPr>
          <p:spPr>
            <a:xfrm>
              <a:off x="6588224" y="2776593"/>
              <a:ext cx="1512168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9" name="Skupina 38"/>
          <p:cNvGrpSpPr/>
          <p:nvPr/>
        </p:nvGrpSpPr>
        <p:grpSpPr>
          <a:xfrm>
            <a:off x="1547747" y="4437112"/>
            <a:ext cx="1512168" cy="2088232"/>
            <a:chOff x="1692231" y="4551040"/>
            <a:chExt cx="1512168" cy="2088232"/>
          </a:xfrm>
        </p:grpSpPr>
        <p:sp>
          <p:nvSpPr>
            <p:cNvPr id="6" name="Obdélník 5"/>
            <p:cNvSpPr/>
            <p:nvPr/>
          </p:nvSpPr>
          <p:spPr>
            <a:xfrm>
              <a:off x="1692231" y="4551040"/>
              <a:ext cx="1512168" cy="2088232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5" name="Přímá spojnice 24"/>
            <p:cNvCxnSpPr/>
            <p:nvPr/>
          </p:nvCxnSpPr>
          <p:spPr>
            <a:xfrm flipV="1">
              <a:off x="2195736" y="4551040"/>
              <a:ext cx="0" cy="2088232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nice 26"/>
            <p:cNvCxnSpPr/>
            <p:nvPr/>
          </p:nvCxnSpPr>
          <p:spPr>
            <a:xfrm flipV="1">
              <a:off x="2681790" y="4551040"/>
              <a:ext cx="0" cy="2088232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0" name="Skupina 39"/>
          <p:cNvGrpSpPr/>
          <p:nvPr/>
        </p:nvGrpSpPr>
        <p:grpSpPr>
          <a:xfrm>
            <a:off x="4278596" y="4437112"/>
            <a:ext cx="1512168" cy="2088232"/>
            <a:chOff x="4297669" y="4613654"/>
            <a:chExt cx="1512168" cy="2088232"/>
          </a:xfrm>
        </p:grpSpPr>
        <p:sp>
          <p:nvSpPr>
            <p:cNvPr id="7" name="Obdélník 6"/>
            <p:cNvSpPr/>
            <p:nvPr/>
          </p:nvSpPr>
          <p:spPr>
            <a:xfrm>
              <a:off x="4297669" y="4613654"/>
              <a:ext cx="1512168" cy="2088232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9" name="Přímá spojnice 28"/>
            <p:cNvCxnSpPr>
              <a:stCxn id="7" idx="2"/>
              <a:endCxn id="7" idx="0"/>
            </p:cNvCxnSpPr>
            <p:nvPr/>
          </p:nvCxnSpPr>
          <p:spPr>
            <a:xfrm flipV="1">
              <a:off x="5053753" y="4613654"/>
              <a:ext cx="0" cy="2088232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nice 30"/>
            <p:cNvCxnSpPr/>
            <p:nvPr/>
          </p:nvCxnSpPr>
          <p:spPr>
            <a:xfrm>
              <a:off x="4297669" y="4613654"/>
              <a:ext cx="1512168" cy="2088232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1" name="Skupina 40"/>
          <p:cNvGrpSpPr/>
          <p:nvPr/>
        </p:nvGrpSpPr>
        <p:grpSpPr>
          <a:xfrm>
            <a:off x="6588224" y="4437112"/>
            <a:ext cx="1512168" cy="2088232"/>
            <a:chOff x="6588224" y="4551040"/>
            <a:chExt cx="1512168" cy="2088232"/>
          </a:xfrm>
        </p:grpSpPr>
        <p:sp>
          <p:nvSpPr>
            <p:cNvPr id="8" name="Obdélník 7"/>
            <p:cNvSpPr/>
            <p:nvPr/>
          </p:nvSpPr>
          <p:spPr>
            <a:xfrm>
              <a:off x="6588224" y="4551040"/>
              <a:ext cx="1512168" cy="2088232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3" name="Přímá spojnice 32"/>
            <p:cNvCxnSpPr>
              <a:endCxn id="8" idx="1"/>
            </p:cNvCxnSpPr>
            <p:nvPr/>
          </p:nvCxnSpPr>
          <p:spPr>
            <a:xfrm flipH="1">
              <a:off x="6588224" y="4551040"/>
              <a:ext cx="1512168" cy="104411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34"/>
            <p:cNvCxnSpPr>
              <a:stCxn id="8" idx="1"/>
            </p:cNvCxnSpPr>
            <p:nvPr/>
          </p:nvCxnSpPr>
          <p:spPr>
            <a:xfrm>
              <a:off x="6588224" y="5595156"/>
              <a:ext cx="1512168" cy="104411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xmlns="" val="985195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23" name="Picture 3" descr="C:\Users\Skola\AppData\Local\Microsoft\Windows\Temporary Internet Files\Content.IE5\8GJUW017\MC90044128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89133" y="4214351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21" name="Skupina 20"/>
          <p:cNvGrpSpPr/>
          <p:nvPr/>
        </p:nvGrpSpPr>
        <p:grpSpPr>
          <a:xfrm>
            <a:off x="395319" y="2255857"/>
            <a:ext cx="2937382" cy="3119986"/>
            <a:chOff x="403009" y="2204568"/>
            <a:chExt cx="2937382" cy="3119986"/>
          </a:xfrm>
        </p:grpSpPr>
        <p:sp>
          <p:nvSpPr>
            <p:cNvPr id="2" name="Obdélník 1"/>
            <p:cNvSpPr/>
            <p:nvPr/>
          </p:nvSpPr>
          <p:spPr>
            <a:xfrm>
              <a:off x="611560" y="2348880"/>
              <a:ext cx="2520280" cy="249857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403009" y="4005062"/>
              <a:ext cx="417102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dirty="0" smtClean="0">
                  <a:solidFill>
                    <a:srgbClr val="FF0000"/>
                  </a:solidFill>
                </a:rPr>
                <a:t>.</a:t>
              </a:r>
              <a:endParaRPr lang="cs-CZ" sz="7200" dirty="0">
                <a:solidFill>
                  <a:srgbClr val="FF0000"/>
                </a:solidFill>
              </a:endParaRP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2339752" y="2204568"/>
              <a:ext cx="417102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dirty="0" smtClean="0">
                  <a:solidFill>
                    <a:srgbClr val="FF0000"/>
                  </a:solidFill>
                </a:rPr>
                <a:t>.</a:t>
              </a:r>
              <a:endParaRPr lang="cs-CZ" sz="7200" dirty="0">
                <a:solidFill>
                  <a:srgbClr val="FF0000"/>
                </a:solidFill>
              </a:endParaRPr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956458" y="2223439"/>
              <a:ext cx="417102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dirty="0" smtClean="0">
                  <a:solidFill>
                    <a:srgbClr val="FF0000"/>
                  </a:solidFill>
                </a:rPr>
                <a:t>.</a:t>
              </a:r>
              <a:endParaRPr lang="cs-CZ" sz="7200" dirty="0">
                <a:solidFill>
                  <a:srgbClr val="FF0000"/>
                </a:solidFill>
              </a:endParaRPr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2339752" y="3404897"/>
              <a:ext cx="417102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dirty="0" smtClean="0">
                  <a:solidFill>
                    <a:srgbClr val="FF0000"/>
                  </a:solidFill>
                </a:rPr>
                <a:t>.</a:t>
              </a:r>
              <a:endParaRPr lang="cs-CZ" sz="7200" dirty="0">
                <a:solidFill>
                  <a:srgbClr val="FF0000"/>
                </a:solidFill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980156" y="3423768"/>
              <a:ext cx="417102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dirty="0" smtClean="0">
                  <a:solidFill>
                    <a:srgbClr val="FF0000"/>
                  </a:solidFill>
                </a:rPr>
                <a:t>.</a:t>
              </a:r>
              <a:endParaRPr lang="cs-CZ" sz="7200" dirty="0">
                <a:solidFill>
                  <a:srgbClr val="FF0000"/>
                </a:solidFill>
              </a:endParaRPr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2923289" y="4023933"/>
              <a:ext cx="417102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dirty="0" smtClean="0">
                  <a:solidFill>
                    <a:srgbClr val="FF0000"/>
                  </a:solidFill>
                </a:rPr>
                <a:t>.</a:t>
              </a:r>
              <a:endParaRPr lang="cs-CZ" sz="7200" dirty="0">
                <a:solidFill>
                  <a:srgbClr val="FF0000"/>
                </a:solidFill>
              </a:endParaRPr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460717" y="4937719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</a:t>
              </a:r>
              <a:endParaRPr lang="cs-CZ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1037864" y="4272268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</a:t>
              </a:r>
              <a:endParaRPr lang="cs-CZ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1037864" y="2592771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3</a:t>
              </a:r>
              <a:endParaRPr lang="cs-CZ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2412169" y="2592771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4</a:t>
              </a:r>
              <a:endParaRPr lang="cs-CZ" dirty="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2412169" y="4272268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5</a:t>
              </a:r>
              <a:endParaRPr lang="cs-CZ" dirty="0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2980997" y="4955222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6</a:t>
              </a:r>
              <a:endParaRPr lang="cs-CZ" dirty="0"/>
            </a:p>
          </p:txBody>
        </p:sp>
      </p:grpSp>
      <p:cxnSp>
        <p:nvCxnSpPr>
          <p:cNvPr id="25" name="Přímá spojnice 24"/>
          <p:cNvCxnSpPr/>
          <p:nvPr/>
        </p:nvCxnSpPr>
        <p:spPr>
          <a:xfrm flipV="1">
            <a:off x="611560" y="4272268"/>
            <a:ext cx="577147" cy="5751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H="1" flipV="1">
            <a:off x="1165009" y="3068960"/>
            <a:ext cx="23698" cy="120330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1165009" y="3068960"/>
            <a:ext cx="1398003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2548303" y="3068960"/>
            <a:ext cx="0" cy="120330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>
            <a:stCxn id="19" idx="0"/>
          </p:cNvCxnSpPr>
          <p:nvPr/>
        </p:nvCxnSpPr>
        <p:spPr>
          <a:xfrm>
            <a:off x="2555322" y="4323557"/>
            <a:ext cx="568828" cy="5751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8" name="Skupina 47"/>
          <p:cNvGrpSpPr/>
          <p:nvPr/>
        </p:nvGrpSpPr>
        <p:grpSpPr>
          <a:xfrm>
            <a:off x="3491380" y="2142662"/>
            <a:ext cx="2905871" cy="3208360"/>
            <a:chOff x="3465551" y="2167483"/>
            <a:chExt cx="2905871" cy="3208360"/>
          </a:xfrm>
        </p:grpSpPr>
        <p:sp>
          <p:nvSpPr>
            <p:cNvPr id="3" name="Obdélník 2"/>
            <p:cNvSpPr/>
            <p:nvPr/>
          </p:nvSpPr>
          <p:spPr>
            <a:xfrm>
              <a:off x="3652263" y="2426656"/>
              <a:ext cx="2520280" cy="249857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3465551" y="4092724"/>
              <a:ext cx="417102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dirty="0" smtClean="0">
                  <a:solidFill>
                    <a:srgbClr val="FF0000"/>
                  </a:solidFill>
                </a:rPr>
                <a:t>.</a:t>
              </a:r>
              <a:endParaRPr lang="cs-CZ" sz="7200" dirty="0">
                <a:solidFill>
                  <a:srgbClr val="FF0000"/>
                </a:solidFill>
              </a:endParaRP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5220072" y="3307893"/>
              <a:ext cx="417102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dirty="0" smtClean="0">
                  <a:solidFill>
                    <a:srgbClr val="FF0000"/>
                  </a:solidFill>
                </a:rPr>
                <a:t>.</a:t>
              </a:r>
              <a:endParaRPr lang="cs-CZ" sz="7200" dirty="0">
                <a:solidFill>
                  <a:srgbClr val="FF0000"/>
                </a:solidFill>
              </a:endParaRPr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4091204" y="3307894"/>
              <a:ext cx="417102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dirty="0" smtClean="0">
                  <a:solidFill>
                    <a:srgbClr val="FF0000"/>
                  </a:solidFill>
                </a:rPr>
                <a:t>.</a:t>
              </a:r>
              <a:endParaRPr lang="cs-CZ" sz="7200" dirty="0">
                <a:solidFill>
                  <a:srgbClr val="FF0000"/>
                </a:solidFill>
              </a:endParaRPr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5975378" y="4092724"/>
              <a:ext cx="396044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7200" dirty="0" smtClean="0">
                  <a:solidFill>
                    <a:srgbClr val="FF0000"/>
                  </a:solidFill>
                </a:rPr>
                <a:t>.</a:t>
              </a:r>
              <a:endParaRPr lang="cs-CZ" sz="7200" dirty="0">
                <a:solidFill>
                  <a:srgbClr val="FF0000"/>
                </a:solidFill>
              </a:endParaRPr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4091204" y="2167483"/>
              <a:ext cx="417102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dirty="0" smtClean="0">
                  <a:solidFill>
                    <a:srgbClr val="FF0000"/>
                  </a:solidFill>
                </a:rPr>
                <a:t>.</a:t>
              </a:r>
              <a:endParaRPr lang="cs-CZ" sz="7200" dirty="0">
                <a:solidFill>
                  <a:srgbClr val="FF0000"/>
                </a:solidFill>
              </a:endParaRPr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5220072" y="2181810"/>
              <a:ext cx="417102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dirty="0">
                  <a:solidFill>
                    <a:srgbClr val="FF0000"/>
                  </a:solidFill>
                </a:rPr>
                <a:t>.</a:t>
              </a:r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3523259" y="5006511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</a:t>
              </a:r>
              <a:endParaRPr lang="cs-CZ" dirty="0"/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4148912" y="2582981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</a:t>
              </a:r>
              <a:endParaRPr lang="cs-CZ" dirty="0"/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4178999" y="4272268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3</a:t>
              </a:r>
              <a:endParaRPr lang="cs-CZ" dirty="0"/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5277780" y="4241016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4</a:t>
              </a:r>
              <a:endParaRPr lang="cs-CZ" dirty="0"/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5287666" y="2597308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5</a:t>
              </a:r>
              <a:endParaRPr lang="cs-CZ" dirty="0"/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6022557" y="4989008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6</a:t>
              </a:r>
              <a:endParaRPr lang="cs-CZ" dirty="0"/>
            </a:p>
          </p:txBody>
        </p:sp>
      </p:grpSp>
      <p:cxnSp>
        <p:nvCxnSpPr>
          <p:cNvPr id="50" name="Přímá spojnice 49"/>
          <p:cNvCxnSpPr/>
          <p:nvPr/>
        </p:nvCxnSpPr>
        <p:spPr>
          <a:xfrm flipV="1">
            <a:off x="3652263" y="3013392"/>
            <a:ext cx="647492" cy="19118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4299755" y="3013392"/>
            <a:ext cx="0" cy="10793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77" name="Přímá spojnice 3076"/>
          <p:cNvCxnSpPr/>
          <p:nvPr/>
        </p:nvCxnSpPr>
        <p:spPr>
          <a:xfrm>
            <a:off x="4299755" y="4092724"/>
            <a:ext cx="113875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79" name="Přímá spojnice 3078"/>
          <p:cNvCxnSpPr/>
          <p:nvPr/>
        </p:nvCxnSpPr>
        <p:spPr>
          <a:xfrm flipV="1">
            <a:off x="5428623" y="3013392"/>
            <a:ext cx="0" cy="10793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81" name="Přímá spojnice 3080"/>
          <p:cNvCxnSpPr/>
          <p:nvPr/>
        </p:nvCxnSpPr>
        <p:spPr>
          <a:xfrm>
            <a:off x="5428623" y="3013392"/>
            <a:ext cx="744777" cy="19118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107" name="Skupina 3106"/>
          <p:cNvGrpSpPr/>
          <p:nvPr/>
        </p:nvGrpSpPr>
        <p:grpSpPr>
          <a:xfrm>
            <a:off x="6243152" y="2228561"/>
            <a:ext cx="2900848" cy="3129779"/>
            <a:chOff x="6243152" y="2228561"/>
            <a:chExt cx="2900848" cy="3129779"/>
          </a:xfrm>
        </p:grpSpPr>
        <p:sp>
          <p:nvSpPr>
            <p:cNvPr id="3086" name="TextovéPole 3085"/>
            <p:cNvSpPr txBox="1"/>
            <p:nvPr/>
          </p:nvSpPr>
          <p:spPr>
            <a:xfrm>
              <a:off x="8173789" y="2228561"/>
              <a:ext cx="417102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dirty="0" smtClean="0">
                  <a:solidFill>
                    <a:srgbClr val="FF0000"/>
                  </a:solidFill>
                </a:rPr>
                <a:t>.</a:t>
              </a:r>
              <a:endParaRPr lang="cs-CZ" sz="7200" dirty="0">
                <a:solidFill>
                  <a:srgbClr val="FF0000"/>
                </a:solidFill>
              </a:endParaRPr>
            </a:p>
          </p:txBody>
        </p:sp>
        <p:grpSp>
          <p:nvGrpSpPr>
            <p:cNvPr id="3094" name="Skupina 3093"/>
            <p:cNvGrpSpPr/>
            <p:nvPr/>
          </p:nvGrpSpPr>
          <p:grpSpPr>
            <a:xfrm>
              <a:off x="6243152" y="2266263"/>
              <a:ext cx="2900848" cy="3092077"/>
              <a:chOff x="6243152" y="2266263"/>
              <a:chExt cx="2900848" cy="3092077"/>
            </a:xfrm>
          </p:grpSpPr>
          <p:sp>
            <p:nvSpPr>
              <p:cNvPr id="4" name="Obdélník 3"/>
              <p:cNvSpPr/>
              <p:nvPr/>
            </p:nvSpPr>
            <p:spPr>
              <a:xfrm>
                <a:off x="6444208" y="2426656"/>
                <a:ext cx="2520280" cy="2498576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82" name="TextovéPole 3081"/>
              <p:cNvSpPr txBox="1"/>
              <p:nvPr/>
            </p:nvSpPr>
            <p:spPr>
              <a:xfrm>
                <a:off x="6804248" y="2266263"/>
                <a:ext cx="417102" cy="12003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7200" dirty="0" smtClean="0">
                    <a:solidFill>
                      <a:srgbClr val="FF0000"/>
                    </a:solidFill>
                  </a:rPr>
                  <a:t>.</a:t>
                </a:r>
                <a:endParaRPr lang="cs-CZ" sz="7200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3083" name="TextovéPole 3082"/>
              <p:cNvSpPr txBox="1"/>
              <p:nvPr/>
            </p:nvSpPr>
            <p:spPr>
              <a:xfrm>
                <a:off x="6804248" y="3290391"/>
                <a:ext cx="417102" cy="12003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7200" dirty="0">
                    <a:solidFill>
                      <a:srgbClr val="FF0000"/>
                    </a:solidFill>
                  </a:rPr>
                  <a:t>.</a:t>
                </a:r>
              </a:p>
            </p:txBody>
          </p:sp>
          <p:sp>
            <p:nvSpPr>
              <p:cNvPr id="3084" name="TextovéPole 3083"/>
              <p:cNvSpPr txBox="1"/>
              <p:nvPr/>
            </p:nvSpPr>
            <p:spPr>
              <a:xfrm>
                <a:off x="8726898" y="4075220"/>
                <a:ext cx="417102" cy="12003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7200" dirty="0">
                    <a:solidFill>
                      <a:srgbClr val="FF0000"/>
                    </a:solidFill>
                  </a:rPr>
                  <a:t>.</a:t>
                </a:r>
              </a:p>
            </p:txBody>
          </p:sp>
          <p:sp>
            <p:nvSpPr>
              <p:cNvPr id="3085" name="TextovéPole 3084"/>
              <p:cNvSpPr txBox="1"/>
              <p:nvPr/>
            </p:nvSpPr>
            <p:spPr>
              <a:xfrm>
                <a:off x="6243152" y="4092724"/>
                <a:ext cx="417102" cy="12003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7200" dirty="0" smtClean="0">
                    <a:solidFill>
                      <a:srgbClr val="FF0000"/>
                    </a:solidFill>
                  </a:rPr>
                  <a:t>.</a:t>
                </a:r>
                <a:endParaRPr lang="cs-CZ" sz="7200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3087" name="TextovéPole 3086"/>
              <p:cNvSpPr txBox="1"/>
              <p:nvPr/>
            </p:nvSpPr>
            <p:spPr>
              <a:xfrm>
                <a:off x="8172400" y="3290389"/>
                <a:ext cx="417102" cy="12003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7200" dirty="0">
                    <a:solidFill>
                      <a:srgbClr val="FF0000"/>
                    </a:solidFill>
                  </a:rPr>
                  <a:t>.</a:t>
                </a:r>
              </a:p>
            </p:txBody>
          </p:sp>
          <p:sp>
            <p:nvSpPr>
              <p:cNvPr id="3088" name="TextovéPole 3087"/>
              <p:cNvSpPr txBox="1"/>
              <p:nvPr/>
            </p:nvSpPr>
            <p:spPr>
              <a:xfrm>
                <a:off x="6300860" y="4989008"/>
                <a:ext cx="30168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1</a:t>
                </a:r>
                <a:endParaRPr lang="cs-CZ" dirty="0"/>
              </a:p>
            </p:txBody>
          </p:sp>
          <p:sp>
            <p:nvSpPr>
              <p:cNvPr id="3089" name="TextovéPole 3088"/>
              <p:cNvSpPr txBox="1"/>
              <p:nvPr/>
            </p:nvSpPr>
            <p:spPr>
              <a:xfrm>
                <a:off x="6898000" y="4190530"/>
                <a:ext cx="30168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2</a:t>
                </a:r>
                <a:endParaRPr lang="cs-CZ" dirty="0"/>
              </a:p>
            </p:txBody>
          </p:sp>
          <p:sp>
            <p:nvSpPr>
              <p:cNvPr id="3090" name="TextovéPole 3089"/>
              <p:cNvSpPr txBox="1"/>
              <p:nvPr/>
            </p:nvSpPr>
            <p:spPr>
              <a:xfrm>
                <a:off x="6811583" y="2699628"/>
                <a:ext cx="30168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3</a:t>
                </a:r>
                <a:endParaRPr lang="cs-CZ" dirty="0"/>
              </a:p>
            </p:txBody>
          </p:sp>
          <p:sp>
            <p:nvSpPr>
              <p:cNvPr id="3091" name="TextovéPole 3090"/>
              <p:cNvSpPr txBox="1"/>
              <p:nvPr/>
            </p:nvSpPr>
            <p:spPr>
              <a:xfrm>
                <a:off x="8231497" y="4149295"/>
                <a:ext cx="30168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4</a:t>
                </a:r>
                <a:endParaRPr lang="cs-CZ" dirty="0"/>
              </a:p>
            </p:txBody>
          </p:sp>
          <p:sp>
            <p:nvSpPr>
              <p:cNvPr id="3092" name="TextovéPole 3091"/>
              <p:cNvSpPr txBox="1"/>
              <p:nvPr/>
            </p:nvSpPr>
            <p:spPr>
              <a:xfrm>
                <a:off x="8230108" y="2671355"/>
                <a:ext cx="30168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5</a:t>
                </a:r>
                <a:endParaRPr lang="cs-CZ" dirty="0"/>
              </a:p>
            </p:txBody>
          </p:sp>
          <p:sp>
            <p:nvSpPr>
              <p:cNvPr id="3093" name="TextovéPole 3092"/>
              <p:cNvSpPr txBox="1"/>
              <p:nvPr/>
            </p:nvSpPr>
            <p:spPr>
              <a:xfrm>
                <a:off x="8784606" y="4923721"/>
                <a:ext cx="30168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6</a:t>
                </a:r>
                <a:endParaRPr lang="cs-CZ" dirty="0"/>
              </a:p>
            </p:txBody>
          </p:sp>
        </p:grpSp>
        <p:sp>
          <p:nvSpPr>
            <p:cNvPr id="3106" name="TextovéPole 3105"/>
            <p:cNvSpPr txBox="1"/>
            <p:nvPr/>
          </p:nvSpPr>
          <p:spPr>
            <a:xfrm>
              <a:off x="8116589" y="2274727"/>
              <a:ext cx="417102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dirty="0" smtClean="0">
                  <a:solidFill>
                    <a:srgbClr val="FF0000"/>
                  </a:solidFill>
                </a:rPr>
                <a:t>.</a:t>
              </a:r>
              <a:endParaRPr lang="cs-CZ" sz="7200" dirty="0">
                <a:solidFill>
                  <a:srgbClr val="FF0000"/>
                </a:solidFill>
              </a:endParaRPr>
            </a:p>
          </p:txBody>
        </p:sp>
      </p:grpSp>
      <p:cxnSp>
        <p:nvCxnSpPr>
          <p:cNvPr id="3109" name="Přímá spojnice 3108"/>
          <p:cNvCxnSpPr/>
          <p:nvPr/>
        </p:nvCxnSpPr>
        <p:spPr>
          <a:xfrm flipV="1">
            <a:off x="6444208" y="4149295"/>
            <a:ext cx="568591" cy="77593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11" name="Přímá spojnice 3110"/>
          <p:cNvCxnSpPr/>
          <p:nvPr/>
        </p:nvCxnSpPr>
        <p:spPr>
          <a:xfrm flipV="1">
            <a:off x="7012799" y="3068960"/>
            <a:ext cx="0" cy="108033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13" name="Přímá spojnice 3112"/>
          <p:cNvCxnSpPr>
            <a:endCxn id="3091" idx="0"/>
          </p:cNvCxnSpPr>
          <p:nvPr/>
        </p:nvCxnSpPr>
        <p:spPr>
          <a:xfrm>
            <a:off x="7012799" y="3068960"/>
            <a:ext cx="1369541" cy="108033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17" name="Přímá spojnice 3116"/>
          <p:cNvCxnSpPr/>
          <p:nvPr/>
        </p:nvCxnSpPr>
        <p:spPr>
          <a:xfrm flipH="1" flipV="1">
            <a:off x="8325140" y="3068960"/>
            <a:ext cx="55811" cy="10062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21" name="Přímá spojnice 3120"/>
          <p:cNvCxnSpPr>
            <a:endCxn id="3093" idx="0"/>
          </p:cNvCxnSpPr>
          <p:nvPr/>
        </p:nvCxnSpPr>
        <p:spPr>
          <a:xfrm>
            <a:off x="8325140" y="3068960"/>
            <a:ext cx="610309" cy="1854761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22" name="TextovéPole 3121"/>
          <p:cNvSpPr txBox="1"/>
          <p:nvPr/>
        </p:nvSpPr>
        <p:spPr>
          <a:xfrm>
            <a:off x="453928" y="764704"/>
            <a:ext cx="8330678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Rozděl nakreslené čtverce lomenou čarou 1 2 3 4 5 6 na dvě části.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885200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3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3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3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3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3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3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pPr marL="0" indent="0">
              <a:buNone/>
            </a:pPr>
            <a:endParaRPr lang="cs-CZ" u="sng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15558089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314</TotalTime>
  <Words>220</Words>
  <Application>Microsoft Office PowerPoint</Application>
  <PresentationFormat>Předvádění na obrazovce (4:3)</PresentationFormat>
  <Paragraphs>69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Anotace</vt:lpstr>
      <vt:lpstr>Dělení na části</vt:lpstr>
      <vt:lpstr>Snímek 4</vt:lpstr>
      <vt:lpstr>Snímek 5</vt:lpstr>
      <vt:lpstr>Snímek 6</vt:lpstr>
      <vt:lpstr>Snímek 7</vt:lpstr>
      <vt:lpstr>Snímek 8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Reditelka</cp:lastModifiedBy>
  <cp:revision>35</cp:revision>
  <dcterms:created xsi:type="dcterms:W3CDTF">2012-11-23T16:56:23Z</dcterms:created>
  <dcterms:modified xsi:type="dcterms:W3CDTF">2014-10-20T12:36:39Z</dcterms:modified>
</cp:coreProperties>
</file>