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1" r:id="rId3"/>
    <p:sldId id="259" r:id="rId4"/>
    <p:sldId id="260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VY_22_INOVACE_01_Pozdravy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Pozdravy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VY_22_INOVACE_01_Pozdravy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Pozdravy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7F897F-04C6-4510-A1B3-2397DBCC985B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2B9328-DEB7-4FD8-9CAD-D2900B331E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095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</a:t>
            </a:r>
            <a:r>
              <a:rPr lang="cs-CZ" baseline="0" dirty="0" smtClean="0"/>
              <a:t>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B9328-DEB7-4FD8-9CAD-D2900B331E4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5160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spojují věty v levém sloupci s odpovídající</a:t>
            </a:r>
            <a:r>
              <a:rPr lang="cs-CZ" baseline="0" dirty="0" smtClean="0"/>
              <a:t> větou</a:t>
            </a:r>
            <a:r>
              <a:rPr lang="cs-CZ" dirty="0" smtClean="0"/>
              <a:t> ve sloupci</a:t>
            </a:r>
            <a:r>
              <a:rPr lang="cs-CZ" baseline="0" dirty="0" smtClean="0"/>
              <a:t> pravém.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B9328-DEB7-4FD8-9CAD-D2900B331E4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1601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spojují pozdrav</a:t>
            </a:r>
            <a:r>
              <a:rPr lang="cs-CZ" baseline="0" dirty="0" smtClean="0"/>
              <a:t> se správným obrázkem.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AF961D-7817-486B-AF3C-2E0DEC28F87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5172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B9328-DEB7-4FD8-9CAD-D2900B331E4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8927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4337170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pro výklad nové slovní zásoby a společnou práci s učitelem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připojování obrázků k </a:t>
            </a:r>
            <a:r>
              <a:rPr lang="cs-CZ" sz="2800" dirty="0" smtClean="0"/>
              <a:t>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971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620688"/>
            <a:ext cx="4536504" cy="78296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POZDRAVY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1628798"/>
            <a:ext cx="2674640" cy="4525963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2800" dirty="0" smtClean="0"/>
              <a:t>Ahoj !         </a:t>
            </a:r>
          </a:p>
          <a:p>
            <a:pPr marL="0" indent="0" algn="r">
              <a:buNone/>
            </a:pPr>
            <a:r>
              <a:rPr lang="cs-CZ" sz="2800" dirty="0" smtClean="0"/>
              <a:t>Nazdar !      </a:t>
            </a:r>
          </a:p>
          <a:p>
            <a:pPr marL="0" indent="0" algn="r">
              <a:buNone/>
            </a:pPr>
            <a:r>
              <a:rPr lang="cs-CZ" sz="2800" dirty="0" smtClean="0"/>
              <a:t>Dobrý den !   </a:t>
            </a:r>
          </a:p>
          <a:p>
            <a:pPr marL="0" indent="0" algn="r">
              <a:buNone/>
            </a:pPr>
            <a:r>
              <a:rPr lang="cs-CZ" sz="2800" dirty="0" err="1" smtClean="0"/>
              <a:t>Nashledanou</a:t>
            </a:r>
            <a:r>
              <a:rPr lang="cs-CZ" sz="2800" dirty="0" smtClean="0"/>
              <a:t> !  </a:t>
            </a:r>
          </a:p>
          <a:p>
            <a:pPr marL="0" indent="0" algn="r">
              <a:buNone/>
            </a:pPr>
            <a:r>
              <a:rPr lang="cs-CZ" sz="2800" dirty="0" smtClean="0"/>
              <a:t>Jak se jmenuješ ?  </a:t>
            </a:r>
          </a:p>
          <a:p>
            <a:pPr marL="0" indent="0" algn="r">
              <a:buNone/>
            </a:pPr>
            <a:r>
              <a:rPr lang="cs-CZ" sz="2800" dirty="0" smtClean="0"/>
              <a:t>Jmenuji se Petr.      </a:t>
            </a:r>
          </a:p>
          <a:p>
            <a:pPr marL="0" indent="0" algn="r">
              <a:buNone/>
            </a:pPr>
            <a:r>
              <a:rPr lang="cs-CZ" sz="2800" dirty="0" smtClean="0"/>
              <a:t>Jsem Petr.   </a:t>
            </a:r>
          </a:p>
          <a:p>
            <a:pPr marL="0" indent="0" algn="r">
              <a:buNone/>
            </a:pPr>
            <a:endParaRPr lang="cs-CZ" sz="2800" dirty="0" smtClean="0"/>
          </a:p>
          <a:p>
            <a:pPr marL="0" indent="0" algn="r">
              <a:buNone/>
            </a:pPr>
            <a:endParaRPr lang="cs-CZ" sz="2800" dirty="0" smtClean="0"/>
          </a:p>
          <a:p>
            <a:pPr marL="0" indent="0" algn="r">
              <a:buNone/>
            </a:pPr>
            <a:endParaRPr lang="cs-CZ" sz="28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42294" y="1628796"/>
            <a:ext cx="3170066" cy="452596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Hello !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dirty="0" err="1" smtClean="0">
                <a:solidFill>
                  <a:schemeClr val="bg1"/>
                </a:solidFill>
              </a:rPr>
              <a:t>Hi</a:t>
            </a:r>
            <a:r>
              <a:rPr lang="cs-CZ" sz="2800" dirty="0" smtClean="0">
                <a:solidFill>
                  <a:schemeClr val="bg1"/>
                </a:solidFill>
              </a:rPr>
              <a:t>!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dirty="0" err="1" smtClean="0">
                <a:solidFill>
                  <a:schemeClr val="bg1"/>
                </a:solidFill>
              </a:rPr>
              <a:t>Good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morning</a:t>
            </a:r>
            <a:r>
              <a:rPr lang="cs-CZ" sz="2800" dirty="0" smtClean="0">
                <a:solidFill>
                  <a:schemeClr val="bg1"/>
                </a:solidFill>
              </a:rPr>
              <a:t> !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dirty="0" err="1" smtClean="0">
                <a:solidFill>
                  <a:schemeClr val="bg1"/>
                </a:solidFill>
              </a:rPr>
              <a:t>Good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bye</a:t>
            </a:r>
            <a:r>
              <a:rPr lang="cs-CZ" sz="2800" dirty="0" smtClean="0">
                <a:solidFill>
                  <a:schemeClr val="bg1"/>
                </a:solidFill>
              </a:rPr>
              <a:t> !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dirty="0" err="1" smtClean="0">
                <a:solidFill>
                  <a:schemeClr val="bg1"/>
                </a:solidFill>
              </a:rPr>
              <a:t>What‘s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your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name</a:t>
            </a:r>
            <a:r>
              <a:rPr lang="cs-CZ" sz="2800" dirty="0" smtClean="0">
                <a:solidFill>
                  <a:schemeClr val="bg1"/>
                </a:solidFill>
              </a:rPr>
              <a:t> ?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My </a:t>
            </a:r>
            <a:r>
              <a:rPr lang="cs-CZ" sz="2800" dirty="0" err="1" smtClean="0">
                <a:solidFill>
                  <a:schemeClr val="bg1"/>
                </a:solidFill>
              </a:rPr>
              <a:t>name‘s</a:t>
            </a:r>
            <a:r>
              <a:rPr lang="cs-CZ" sz="2800" dirty="0" smtClean="0">
                <a:solidFill>
                  <a:schemeClr val="bg1"/>
                </a:solidFill>
              </a:rPr>
              <a:t> Peter.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dirty="0" err="1" smtClean="0">
                <a:solidFill>
                  <a:schemeClr val="bg1"/>
                </a:solidFill>
              </a:rPr>
              <a:t>I‘m</a:t>
            </a:r>
            <a:r>
              <a:rPr lang="cs-CZ" sz="2800" dirty="0" smtClean="0">
                <a:solidFill>
                  <a:schemeClr val="bg1"/>
                </a:solidFill>
              </a:rPr>
              <a:t> Peter.</a:t>
            </a:r>
          </a:p>
          <a:p>
            <a:pPr marL="0" indent="0">
              <a:buFont typeface="Arial" pitchFamily="34" charset="0"/>
              <a:buNone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83432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411760" y="260648"/>
            <a:ext cx="4464496" cy="114300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POZDRAVY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46996"/>
            <a:ext cx="3605122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5221738" y="1844824"/>
            <a:ext cx="4186808" cy="4752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err="1" smtClean="0">
                <a:solidFill>
                  <a:schemeClr val="accent6">
                    <a:lumMod val="75000"/>
                  </a:schemeClr>
                </a:solidFill>
              </a:rPr>
              <a:t>Good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6">
                    <a:lumMod val="75000"/>
                  </a:schemeClr>
                </a:solidFill>
              </a:rPr>
              <a:t>bye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!</a:t>
            </a:r>
          </a:p>
          <a:p>
            <a:pPr marL="0" indent="0">
              <a:buFont typeface="Arial" pitchFamily="34" charset="0"/>
              <a:buNone/>
            </a:pPr>
            <a:r>
              <a:rPr lang="cs-CZ" sz="2800" dirty="0" err="1" smtClean="0">
                <a:solidFill>
                  <a:schemeClr val="accent6">
                    <a:lumMod val="75000"/>
                  </a:schemeClr>
                </a:solidFill>
              </a:rPr>
              <a:t>Good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6">
                    <a:lumMod val="75000"/>
                  </a:schemeClr>
                </a:solidFill>
              </a:rPr>
              <a:t>morning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!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6">
                    <a:lumMod val="75000"/>
                  </a:schemeClr>
                </a:solidFill>
              </a:rPr>
              <a:t>I‘m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Peter.</a:t>
            </a:r>
          </a:p>
          <a:p>
            <a:pPr marL="0" indent="0">
              <a:buNone/>
            </a:pPr>
            <a:r>
              <a:rPr lang="cs-CZ" sz="2800" dirty="0" err="1">
                <a:solidFill>
                  <a:schemeClr val="accent6">
                    <a:lumMod val="75000"/>
                  </a:schemeClr>
                </a:solidFill>
              </a:rPr>
              <a:t>What‘s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dirty="0" err="1">
                <a:solidFill>
                  <a:schemeClr val="accent6">
                    <a:lumMod val="75000"/>
                  </a:schemeClr>
                </a:solidFill>
              </a:rPr>
              <a:t>your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dirty="0" err="1">
                <a:solidFill>
                  <a:schemeClr val="accent6">
                    <a:lumMod val="75000"/>
                  </a:schemeClr>
                </a:solidFill>
              </a:rPr>
              <a:t>name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 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Hello 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!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6">
                    <a:lumMod val="75000"/>
                  </a:schemeClr>
                </a:solidFill>
              </a:rPr>
              <a:t>Hi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!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My </a:t>
            </a:r>
            <a:r>
              <a:rPr lang="cs-CZ" sz="2800" dirty="0" err="1" smtClean="0">
                <a:solidFill>
                  <a:schemeClr val="accent6">
                    <a:lumMod val="75000"/>
                  </a:schemeClr>
                </a:solidFill>
              </a:rPr>
              <a:t>name‘s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Peter.</a:t>
            </a:r>
          </a:p>
          <a:p>
            <a:pPr marL="0" indent="0">
              <a:buFont typeface="Arial" pitchFamily="34" charset="0"/>
              <a:buNone/>
            </a:pP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10437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Připoj správný pozdrav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ProchazkovaE\AppData\Local\Microsoft\Windows\Temporary Internet Files\Content.IE5\OJV14C8I\MP9004025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58" y="1895556"/>
            <a:ext cx="2042840" cy="2089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MMHF5AC4\MC9001986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35" y="4293096"/>
            <a:ext cx="2559248" cy="2269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rochazkovaE\AppData\Local\Microsoft\Windows\Temporary Internet Files\Content.IE5\OJV14C8I\MP90026223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95556"/>
            <a:ext cx="2361456" cy="2089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rochazkovaE\AppData\Local\Microsoft\Windows\Temporary Internet Files\Content.IE5\MMHF5AC4\MC900295311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411795"/>
            <a:ext cx="2540900" cy="2151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63888" y="5889842"/>
            <a:ext cx="11673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Hello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61985" y="2132856"/>
            <a:ext cx="19025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Good</a:t>
            </a:r>
            <a:r>
              <a:rPr lang="cs-CZ" sz="3200" dirty="0" smtClean="0"/>
              <a:t> </a:t>
            </a:r>
            <a:r>
              <a:rPr lang="cs-CZ" sz="3200" dirty="0" err="1"/>
              <a:t>b</a:t>
            </a:r>
            <a:r>
              <a:rPr lang="cs-CZ" sz="3200" dirty="0" err="1" smtClean="0"/>
              <a:t>ye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21468" y="4754438"/>
            <a:ext cx="27126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Good</a:t>
            </a:r>
            <a:r>
              <a:rPr lang="cs-CZ" sz="3200" dirty="0" smtClean="0"/>
              <a:t> </a:t>
            </a:r>
            <a:r>
              <a:rPr lang="cs-CZ" sz="3200" dirty="0" err="1" smtClean="0"/>
              <a:t>morning</a:t>
            </a:r>
            <a:r>
              <a:rPr lang="cs-CZ" sz="3600" dirty="0"/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21468" y="3471727"/>
            <a:ext cx="27126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Good</a:t>
            </a:r>
            <a:r>
              <a:rPr lang="cs-CZ" sz="3200" dirty="0" smtClean="0"/>
              <a:t> </a:t>
            </a:r>
            <a:r>
              <a:rPr lang="cs-CZ" sz="3200" dirty="0" err="1" smtClean="0"/>
              <a:t>morning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827493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1484784"/>
            <a:ext cx="432584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197</Words>
  <Application>Microsoft Office PowerPoint</Application>
  <PresentationFormat>Předvádění na obrazovce (4:3)</PresentationFormat>
  <Paragraphs>53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POZDRAVY</vt:lpstr>
      <vt:lpstr>POZDRAVY</vt:lpstr>
      <vt:lpstr>Připoj správný pozdrav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27</cp:revision>
  <dcterms:created xsi:type="dcterms:W3CDTF">2011-08-21T15:31:45Z</dcterms:created>
  <dcterms:modified xsi:type="dcterms:W3CDTF">2011-12-09T18:52:47Z</dcterms:modified>
</cp:coreProperties>
</file>