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sldIdLst>
    <p:sldId id="256" r:id="rId2"/>
    <p:sldId id="260" r:id="rId3"/>
    <p:sldId id="258" r:id="rId4"/>
    <p:sldId id="263" r:id="rId5"/>
    <p:sldId id="264" r:id="rId6"/>
    <p:sldId id="261" r:id="rId7"/>
    <p:sldId id="265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>
        <p:scale>
          <a:sx n="90" d="100"/>
          <a:sy n="90" d="100"/>
        </p:scale>
        <p:origin x="-76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18613FA-71AD-4C40-AB4D-BD71B1BE4DC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77FAD8F-BD89-4B92-8EE1-B41AEAACF4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M_Faraday_Th_Phillips_oil_1842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Michael_Faraday_-_Project_Gutenberg_eText_13103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chael_Faraday" TargetMode="External"/><Relationship Id="rId2" Type="http://schemas.openxmlformats.org/officeDocument/2006/relationships/hyperlink" Target="http://www.converter.cz/fyzici/images/faraday-postav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Fyzici a fyzikální jevy</a:t>
            </a:r>
          </a:p>
          <a:p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Autor:  Mgr. M. Vejražková</a:t>
            </a:r>
          </a:p>
          <a:p>
            <a:endParaRPr lang="cs-CZ" sz="3000" dirty="0" smtClean="0">
              <a:solidFill>
                <a:schemeClr val="tx1"/>
              </a:solidFill>
            </a:endParaRPr>
          </a:p>
          <a:p>
            <a:r>
              <a:rPr lang="cs-CZ" sz="3000" dirty="0" smtClean="0">
                <a:solidFill>
                  <a:schemeClr val="tx1"/>
                </a:solidFill>
              </a:rPr>
              <a:t>VY_32_INOVACE_22_Faraday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400" dirty="0" smtClean="0"/>
              <a:t>Vytvořeno v rámci projektu „EU peníze školám“.</a:t>
            </a:r>
          </a:p>
          <a:p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728192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  <p:extLst>
      <p:ext uri="{BB962C8B-B14F-4D97-AF65-F5344CB8AC3E}">
        <p14:creationId xmlns:p14="http://schemas.microsoft.com/office/powerpoint/2010/main" val="146831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3378142" y="2348880"/>
            <a:ext cx="5010282" cy="117319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Blip>
                <a:blip r:embed="rId2"/>
              </a:buBlip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spcBef>
                <a:spcPts val="1200"/>
              </a:spcBef>
              <a:buFontTx/>
              <a:buBlip>
                <a:blip r:embed="rId3"/>
              </a:buBlip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spcBef>
                <a:spcPts val="1200"/>
              </a:spcBef>
              <a:buFontTx/>
              <a:buBlip>
                <a:blip r:embed="rId3"/>
              </a:buBlip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spcBef>
                <a:spcPts val="1200"/>
              </a:spcBef>
              <a:buFontTx/>
              <a:buBlip>
                <a:blip r:embed="rId3"/>
              </a:buBlip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spcBef>
                <a:spcPts val="1200"/>
              </a:spcBef>
              <a:buFontTx/>
              <a:buBlip>
                <a:blip r:embed="rId3"/>
              </a:buBlip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22. září 1791, Anglie – 25. srpna 1867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byl významný anglický chemik a fyzik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763688" y="476672"/>
            <a:ext cx="5686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  <p:pic>
        <p:nvPicPr>
          <p:cNvPr id="4" name="Picture 2" descr="http://upload.wikimedia.org/wikipedia/commons/thumb/8/88/M_Faraday_Th_Phillips_oil_1842.jpg/220px-M_Faraday_Th_Phillips_oil_184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2756201" cy="35705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2506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9/9c/Michael_Faraday_-_Project_Gutenberg_eText_13103.jpg/220px-Michael_Faraday_-_Project_Gutenberg_eText_131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2095500" cy="28289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3315857"/>
            <a:ext cx="8064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roce 1831 objevil elektromagnetickou indukci, magnetické a elektrické siločáry.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Jeho objev byl významný v tom, že doposud se elektrická energie vyráběla pouze chemickou metodou z baterií.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Faraday tak dal teoretický základ pro všechny elektromotory a dynama.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Jeho objevy souvisí s chemií - obohatil odborné názvosloví o důležité pojmy, jako jsou anoda, katoda, elektroda a ion.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660400"/>
            <a:ext cx="5686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524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6169" y="3501008"/>
            <a:ext cx="763284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cs typeface="Arial" pitchFamily="34" charset="0"/>
              </a:rPr>
              <a:t>Narodil se na venkově ve vesničce </a:t>
            </a:r>
            <a:r>
              <a:rPr lang="cs-CZ" dirty="0" err="1">
                <a:cs typeface="Arial" pitchFamily="34" charset="0"/>
              </a:rPr>
              <a:t>Newington</a:t>
            </a:r>
            <a:r>
              <a:rPr lang="cs-CZ" dirty="0">
                <a:cs typeface="Arial" pitchFamily="34" charset="0"/>
              </a:rPr>
              <a:t> jako třetí ze čtyř dětí, velmi chudé a nábožensky založené rodině. </a:t>
            </a:r>
            <a:endParaRPr lang="cs-CZ" dirty="0" smtClean="0"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cs typeface="Arial" pitchFamily="34" charset="0"/>
              </a:rPr>
              <a:t>Jeho </a:t>
            </a:r>
            <a:r>
              <a:rPr lang="cs-CZ" dirty="0">
                <a:cs typeface="Arial" pitchFamily="34" charset="0"/>
              </a:rPr>
              <a:t>otec byl </a:t>
            </a:r>
            <a:r>
              <a:rPr lang="cs-CZ" dirty="0" smtClean="0">
                <a:cs typeface="Arial" pitchFamily="34" charset="0"/>
              </a:rPr>
              <a:t>kovář , rodina </a:t>
            </a:r>
            <a:r>
              <a:rPr lang="cs-CZ" dirty="0">
                <a:cs typeface="Arial" pitchFamily="34" charset="0"/>
              </a:rPr>
              <a:t>po celá léta žila v bídě. </a:t>
            </a:r>
            <a:r>
              <a:rPr lang="cs-CZ" dirty="0" smtClean="0">
                <a:cs typeface="Arial" pitchFamily="34" charset="0"/>
              </a:rPr>
              <a:t>Michael </a:t>
            </a:r>
            <a:r>
              <a:rPr lang="cs-CZ" dirty="0">
                <a:cs typeface="Arial" pitchFamily="34" charset="0"/>
              </a:rPr>
              <a:t>se málokdy dosyta najedl, a když mu bylo dvanáct let, musel začít vydělávat. </a:t>
            </a:r>
            <a:endParaRPr lang="cs-CZ" dirty="0" smtClean="0"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cs typeface="Arial" pitchFamily="34" charset="0"/>
              </a:rPr>
              <a:t>Protože </a:t>
            </a:r>
            <a:r>
              <a:rPr lang="cs-CZ" dirty="0">
                <a:cs typeface="Arial" pitchFamily="34" charset="0"/>
              </a:rPr>
              <a:t>byl šikovný, dostal se do učení ke knihvazači. Jeho rukama procházely nejrůznější spisy, a když je potají četl, před jeho  očima se otevřel podivuhodný a záhadný svět vědy.</a:t>
            </a:r>
            <a:br>
              <a:rPr lang="cs-CZ" dirty="0">
                <a:cs typeface="Arial" pitchFamily="34" charset="0"/>
              </a:rPr>
            </a:br>
            <a:r>
              <a:rPr lang="cs-CZ" dirty="0">
                <a:cs typeface="Arial" pitchFamily="34" charset="0"/>
              </a:rPr>
              <a:t/>
            </a:r>
            <a:br>
              <a:rPr lang="cs-CZ" dirty="0"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99993" y="404664"/>
            <a:ext cx="5686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  <p:pic>
        <p:nvPicPr>
          <p:cNvPr id="4" name="Picture 4" descr="http://www.converter.cz/fyzici/images/faraday-19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0209"/>
            <a:ext cx="2373329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8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220486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 r. 1812 začal navštěvovat veřejné přednášky známého chemika sira Humphry Davyho. Věhlasný profesor si všiml mladíkova zájmu a nadání a rozhodl se udělat z něj svého žáka.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roce 1815 Davy zaměstnal Faradaye jako asistenta v chemické laboratoři londýnského Královského institutu.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Každý </a:t>
            </a:r>
            <a:r>
              <a:rPr lang="cs-CZ" dirty="0"/>
              <a:t>týden vymýšlel nějaký nový pokus pro pobavení členů a příznivců institutu z vysoké společnosti. Při těchto experimentech Faraday objevil nové chemické sloučeniny, zabýval </a:t>
            </a:r>
            <a:r>
              <a:rPr lang="cs-CZ" dirty="0" smtClean="0"/>
              <a:t>se zkapalňováním </a:t>
            </a:r>
            <a:r>
              <a:rPr lang="cs-CZ" dirty="0"/>
              <a:t>plynů a brzy si získal pověst zručného chemika. </a:t>
            </a:r>
            <a:endParaRPr lang="cs-CZ" dirty="0" smtClean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578609" y="332656"/>
            <a:ext cx="4976395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839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57000"/>
                <a:satMod val="400000"/>
              </a:schemeClr>
            </a:gs>
            <a:gs pos="100000">
              <a:schemeClr val="bg2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1786592" y="5786591"/>
            <a:ext cx="741784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11938992" y="5938991"/>
            <a:ext cx="741784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12091392" y="6091391"/>
            <a:ext cx="741784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http://www.converter.cz/fyzici/images/faraday-post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2952328" cy="442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23928" y="1616018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Jeho popularitě určitě pomohlo, že neměl žádné matematické vzdělání a ve svých přednáškách i odborných pracích nikdy nepoužil jediný vzorec. Zato z něj ale neustálá potřeba nových nápadů udělal jednoho z nejlepších experimentátorů všech dob a své posluchače okouzloval schopností vyložit i ten nejsložitější problém dokonale názorným způsobem. To platilo i o tak nehmotných jevech jako elektřina a magnetismus.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 roce 1824 byl zvolen členem britské Akademie věd a o rok později jmenován ředitelem jejich laboratoří. V té době byl už dobře finančně zajištěn, měl útulný byt přímo v budově Královského institutu a mohl se oženit.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547664" y="619125"/>
            <a:ext cx="5686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02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19783" y="2996952"/>
            <a:ext cx="734481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Během </a:t>
            </a:r>
            <a:r>
              <a:rPr lang="cs-CZ" dirty="0"/>
              <a:t>svých pokusů v roce 1821 zjistil, že elektrický proud procházející vodičem může vyvolat magnetickou sílu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Celých deset let strávil snahou dokázat, že existuje i opačná možnost- aby působení magnetu vyvolalo elektrický proud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V roce 1831 se konečně objevil úspěch: Faraday objevil elektromagnetickou indukci a dokázal, že elektřina a magnetismus jsou pouze dva různé projevy jediného jevu — elektromagnetismu.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To </a:t>
            </a:r>
            <a:r>
              <a:rPr lang="cs-CZ" dirty="0"/>
              <a:t>byl klíčový objev, který měl už brzy přinést dalekosáhlé </a:t>
            </a:r>
            <a:r>
              <a:rPr lang="cs-CZ" dirty="0" smtClean="0"/>
              <a:t>důsledky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 </a:t>
            </a:r>
            <a:r>
              <a:rPr lang="cs-CZ" dirty="0"/>
              <a:t>40. letech 19. století vytvořil teorii elektromagnetických polí založenou na zcela novém pojmu elektrických a magnetických siločar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547664" y="619125"/>
            <a:ext cx="5686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Michael Faraday</a:t>
            </a:r>
            <a:endParaRPr lang="cs-CZ" dirty="0"/>
          </a:p>
        </p:txBody>
      </p:sp>
      <p:pic>
        <p:nvPicPr>
          <p:cNvPr id="2050" name="Picture 2" descr="http://www.chem-web.info/images/M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2381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729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obrázků a textů </a:t>
            </a:r>
            <a:r>
              <a:rPr lang="cs-CZ" dirty="0"/>
              <a:t>– galerie Microsoft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www.converter.cz/fyzici/images/faraday-postava.jpg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cs.wikipedia.org/wiki/Michael_Faraday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</a:t>
            </a:r>
            <a:r>
              <a:rPr lang="cs-CZ" dirty="0"/>
              <a:t>š</a:t>
            </a:r>
            <a:r>
              <a:rPr lang="cs-CZ" dirty="0" smtClean="0"/>
              <a:t>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/>
              <a:t>výkladu </a:t>
            </a:r>
            <a:r>
              <a:rPr lang="cs-CZ" smtClean="0"/>
              <a:t>elektromagnetické </a:t>
            </a:r>
            <a:r>
              <a:rPr lang="cs-CZ" dirty="0" smtClean="0"/>
              <a:t>indukce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2716104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563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26</cp:revision>
  <dcterms:created xsi:type="dcterms:W3CDTF">2012-01-05T20:25:08Z</dcterms:created>
  <dcterms:modified xsi:type="dcterms:W3CDTF">2012-11-20T18:07:30Z</dcterms:modified>
</cp:coreProperties>
</file>