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notesMasterIdLst>
    <p:notesMasterId r:id="rId9"/>
  </p:notesMasterIdLst>
  <p:sldIdLst>
    <p:sldId id="289" r:id="rId2"/>
    <p:sldId id="290" r:id="rId3"/>
    <p:sldId id="293" r:id="rId4"/>
    <p:sldId id="294" r:id="rId5"/>
    <p:sldId id="295" r:id="rId6"/>
    <p:sldId id="296" r:id="rId7"/>
    <p:sldId id="29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FF6699"/>
    <a:srgbClr val="FF66CC"/>
    <a:srgbClr val="FF66FF"/>
    <a:srgbClr val="FF33CC"/>
    <a:srgbClr val="FF3300"/>
    <a:srgbClr val="99FF33"/>
    <a:srgbClr val="D3B857"/>
    <a:srgbClr val="FFFF00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3779" autoAdjust="0"/>
  </p:normalViewPr>
  <p:slideViewPr>
    <p:cSldViewPr>
      <p:cViewPr>
        <p:scale>
          <a:sx n="91" d="100"/>
          <a:sy n="91" d="100"/>
        </p:scale>
        <p:origin x="-786" y="53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8A3E9-25C1-498A-8E51-4FEF8159FF2C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6EBE8-6D38-4A62-BB11-0762BD97FC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00497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1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39AA9C-FDE1-470C-ACB6-A36FB9AF63FE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ransition spd="slow">
    <p:cover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899592" y="4581128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VY_32_INOVACE_XV_2_12_Hudební nástroje dechové a bicí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</a:t>
            </a:r>
            <a:r>
              <a:rPr lang="cs-CZ" dirty="0" smtClean="0"/>
              <a:t>XV </a:t>
            </a:r>
            <a:r>
              <a:rPr lang="cs-CZ" b="1" dirty="0" smtClean="0"/>
              <a:t>             Sada číslo:    </a:t>
            </a:r>
            <a:r>
              <a:rPr lang="cs-CZ" dirty="0" smtClean="0"/>
              <a:t>2</a:t>
            </a:r>
            <a:r>
              <a:rPr lang="cs-CZ" b="1" dirty="0" smtClean="0"/>
              <a:t>            Pořadové číslo DUM:   </a:t>
            </a:r>
            <a:r>
              <a:rPr lang="cs-CZ" dirty="0" smtClean="0"/>
              <a:t>12</a:t>
            </a:r>
          </a:p>
          <a:p>
            <a:endParaRPr lang="cs-CZ" b="1" dirty="0" smtClean="0"/>
          </a:p>
          <a:p>
            <a:r>
              <a:rPr lang="cs-CZ" b="1" dirty="0" smtClean="0"/>
              <a:t>Autor:  </a:t>
            </a:r>
            <a:r>
              <a:rPr lang="cs-CZ" dirty="0" smtClean="0"/>
              <a:t>Mgr. Eva Komárková</a:t>
            </a:r>
            <a:endParaRPr lang="cs-CZ" dirty="0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83568" y="764704"/>
            <a:ext cx="7416824" cy="60324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   </a:t>
            </a:r>
            <a:r>
              <a:rPr lang="cs-CZ" sz="1600" dirty="0" smtClean="0"/>
              <a:t>Prezentace je určená k procvičení znalosti  názvů dechových hudebních nástrojů a bicích hudebních nástrojů.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   </a:t>
            </a:r>
            <a:r>
              <a:rPr lang="cs-CZ" sz="1600" dirty="0" smtClean="0"/>
              <a:t>Žáci umí pojmenovat </a:t>
            </a:r>
            <a:r>
              <a:rPr lang="cs-CZ" sz="1600" dirty="0" smtClean="0"/>
              <a:t>jednotlivé hudební </a:t>
            </a:r>
            <a:r>
              <a:rPr lang="cs-CZ" sz="1600" dirty="0" smtClean="0"/>
              <a:t>nástroje a umí je zařadit do příslušné skupiny hudebních nástrojů. 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Druh učebního materiálu:   </a:t>
            </a:r>
            <a:r>
              <a:rPr lang="cs-CZ" sz="1600" dirty="0" smtClean="0"/>
              <a:t>prezentace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Typická věková skupina:  </a:t>
            </a:r>
            <a:r>
              <a:rPr lang="cs-CZ" sz="1600" dirty="0" smtClean="0"/>
              <a:t>7 - 8 let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slova:  </a:t>
            </a:r>
            <a:r>
              <a:rPr lang="cs-CZ" sz="1600" dirty="0" smtClean="0"/>
              <a:t>dechové nástroje – dřevěné a žesťové, bicí nástroje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Pomůcky a materiál:   </a:t>
            </a:r>
            <a:r>
              <a:rPr lang="cs-CZ" sz="1600" dirty="0" smtClean="0"/>
              <a:t>interaktivní tabule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Potřebný čas pro výuku DUM:  </a:t>
            </a:r>
            <a:r>
              <a:rPr lang="cs-CZ" sz="1600" dirty="0" smtClean="0"/>
              <a:t>15 minut </a:t>
            </a:r>
            <a:r>
              <a:rPr lang="cs-CZ" sz="1600" b="1" dirty="0" smtClean="0"/>
              <a:t>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b="1" dirty="0" smtClean="0"/>
          </a:p>
          <a:p>
            <a:r>
              <a:rPr lang="cs-CZ" b="1" dirty="0"/>
              <a:t>Metodické zhodnocení a popis práce s digitálním učebním materiálem</a:t>
            </a:r>
            <a:r>
              <a:rPr lang="cs-CZ" b="1" dirty="0" smtClean="0"/>
              <a:t>:</a:t>
            </a:r>
          </a:p>
          <a:p>
            <a:r>
              <a:rPr lang="cs-CZ" sz="1600" dirty="0" smtClean="0"/>
              <a:t>Učitel žákům pomocí prezentace hudební nástroje představí a pojmenuje, upozorňuje žáky na rozdíly mezi jednotlivými nástroji a mezi jednotlivými skupinami nástrojů.  </a:t>
            </a:r>
            <a:endParaRPr lang="cs-CZ" sz="1600" dirty="0"/>
          </a:p>
          <a:p>
            <a:r>
              <a:rPr lang="cs-CZ" sz="1600" dirty="0" smtClean="0"/>
              <a:t>   Při opětovné prezentaci se žáci pokouší sami </a:t>
            </a:r>
            <a:r>
              <a:rPr lang="cs-CZ" sz="1600" dirty="0" smtClean="0"/>
              <a:t>pojmenovat hudební nástroje</a:t>
            </a:r>
            <a:r>
              <a:rPr lang="cs-CZ" sz="1600" dirty="0" smtClean="0"/>
              <a:t>.</a:t>
            </a:r>
            <a:endParaRPr lang="cs-CZ" sz="1600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59740" y="764704"/>
            <a:ext cx="4384468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DECHOVÉ NÁSTROJE: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267744" y="2204864"/>
            <a:ext cx="2592288" cy="58477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  -  dřevěné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67502" y="3284983"/>
            <a:ext cx="3960682" cy="58477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  -  žesťové ( plechové)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12025892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19207" y="417014"/>
            <a:ext cx="3528392" cy="58477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Dřevěné nástroje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3" y="1321570"/>
            <a:ext cx="2323702" cy="52322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/>
              <a:t>z</a:t>
            </a:r>
            <a:r>
              <a:rPr lang="cs-CZ" sz="2800" dirty="0" smtClean="0"/>
              <a:t>obcová flétna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15616" y="4183899"/>
            <a:ext cx="1391559" cy="52322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hoboj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052143" y="1071479"/>
            <a:ext cx="1028715" cy="52322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fagot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066069" y="1703857"/>
            <a:ext cx="1422158" cy="52322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klarinet</a:t>
            </a:r>
            <a:endParaRPr lang="cs-CZ" sz="2800" dirty="0"/>
          </a:p>
        </p:txBody>
      </p:sp>
      <p:pic>
        <p:nvPicPr>
          <p:cNvPr id="1027" name="Picture 3" descr="C:\Users\acer\Desktop\800px-Zobcove_fletny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250" y="2197862"/>
            <a:ext cx="3003631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acer\Desktop\140px-Clarinets_german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1866" y="2799359"/>
            <a:ext cx="1150563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Users\acer\Desktop\185px-Oboe_modern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645" y="4915196"/>
            <a:ext cx="2349500" cy="165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acer\Desktop\185px-FoxBassoon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7405" y="1965467"/>
            <a:ext cx="2018189" cy="4614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26253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0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29394" y="392594"/>
            <a:ext cx="5097227" cy="58477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Žesťové (plechové) nástroje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69898" y="1388647"/>
            <a:ext cx="1728193" cy="52322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trubka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89389" y="4129916"/>
            <a:ext cx="1391559" cy="52322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tuba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084656" y="3868306"/>
            <a:ext cx="1480297" cy="52322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pozoun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780690" y="1388647"/>
            <a:ext cx="2088231" cy="52322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lesní roh </a:t>
            </a:r>
            <a:endParaRPr lang="cs-CZ" sz="2800" dirty="0"/>
          </a:p>
        </p:txBody>
      </p:sp>
      <p:pic>
        <p:nvPicPr>
          <p:cNvPr id="1026" name="Picture 2" descr="C:\Users\acer\Desktop\90px-Trumpet_america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1907915" y="1554126"/>
            <a:ext cx="575639" cy="2021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cer\Desktop\185px-French_horn_front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8861" y="2051784"/>
            <a:ext cx="1895520" cy="1352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cer\Desktop\800px-Trombone_CG_Bach42AG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0690" y="4653136"/>
            <a:ext cx="2377201" cy="1782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acer\Desktop\185px-Two_F_tubas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3995" y="3284984"/>
            <a:ext cx="3031774" cy="3031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98903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0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696099" y="1484784"/>
            <a:ext cx="1728193" cy="52322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buben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15512" y="5277258"/>
            <a:ext cx="1391559" cy="52322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činely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152452" y="5277258"/>
            <a:ext cx="1480297" cy="52322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triangl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930810" y="2143575"/>
            <a:ext cx="1767203" cy="52322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 tympány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084973" y="441538"/>
            <a:ext cx="3927188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BICÍ NÁSTROJE:</a:t>
            </a:r>
            <a:endParaRPr lang="cs-CZ" sz="3600" dirty="0"/>
          </a:p>
        </p:txBody>
      </p:sp>
      <p:pic>
        <p:nvPicPr>
          <p:cNvPr id="2051" name="Picture 3" descr="C:\Users\acer\Desktop\150px-Spazzole-brushe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391485"/>
            <a:ext cx="2096970" cy="1356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acer\Desktop\Standard_timpani_setup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2345" y="1634556"/>
            <a:ext cx="3360374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acer\Desktop\LotOfCymbals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2042" y="4914318"/>
            <a:ext cx="2233524" cy="1677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acer\Desktop\220px-Triangle_001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8742" y="4973597"/>
            <a:ext cx="1854754" cy="1391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209298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0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35223" y="1052735"/>
            <a:ext cx="7641641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http://cs. wikipedia.org/wiki/Soubor: Zobcove_fletny.jpg</a:t>
            </a:r>
          </a:p>
          <a:p>
            <a:r>
              <a:rPr lang="cs-CZ" dirty="0" smtClean="0"/>
              <a:t>http://cs. wikipedia.org/wiki/Klarinet</a:t>
            </a:r>
          </a:p>
          <a:p>
            <a:r>
              <a:rPr lang="cs-CZ" dirty="0" smtClean="0"/>
              <a:t>http://cs. wikipedia.org/wiki/Hoboj </a:t>
            </a:r>
          </a:p>
          <a:p>
            <a:r>
              <a:rPr lang="cs-CZ" dirty="0" smtClean="0"/>
              <a:t>http://cs. wikipedia.org/wiki/Fagot</a:t>
            </a:r>
          </a:p>
          <a:p>
            <a:r>
              <a:rPr lang="cs-CZ" dirty="0" smtClean="0"/>
              <a:t>http://cs. wikipedia.org/wiki/Trubka </a:t>
            </a:r>
          </a:p>
          <a:p>
            <a:r>
              <a:rPr lang="cs-CZ" dirty="0" smtClean="0"/>
              <a:t>http://cs. wikipedia.org/wiki/Soubor: French_horn_front.png</a:t>
            </a:r>
          </a:p>
          <a:p>
            <a:r>
              <a:rPr lang="cs-CZ" dirty="0" smtClean="0"/>
              <a:t>http://cs. wikipedia.org/wiki/Soubor: Trombone_CG_Bach42AG.jpg</a:t>
            </a:r>
          </a:p>
          <a:p>
            <a:r>
              <a:rPr lang="cs-CZ" dirty="0"/>
              <a:t>http://cs. </a:t>
            </a:r>
            <a:r>
              <a:rPr lang="cs-CZ" dirty="0" smtClean="0"/>
              <a:t>wikipedia.org/wiki/Tuba </a:t>
            </a:r>
          </a:p>
          <a:p>
            <a:r>
              <a:rPr lang="cs-CZ" dirty="0" smtClean="0"/>
              <a:t>http</a:t>
            </a:r>
            <a:r>
              <a:rPr lang="cs-CZ" dirty="0"/>
              <a:t>://cs. </a:t>
            </a:r>
            <a:r>
              <a:rPr lang="cs-CZ" dirty="0" smtClean="0"/>
              <a:t>wikipedia.org/wiki/Buben </a:t>
            </a:r>
          </a:p>
          <a:p>
            <a:r>
              <a:rPr lang="cs-CZ" dirty="0"/>
              <a:t>http://cs. </a:t>
            </a:r>
            <a:r>
              <a:rPr lang="cs-CZ" dirty="0" smtClean="0"/>
              <a:t>wikipedia.org/wiki/Soubor: Standard_timpani_setup.jpg</a:t>
            </a:r>
            <a:endParaRPr lang="cs-CZ" dirty="0"/>
          </a:p>
          <a:p>
            <a:r>
              <a:rPr lang="cs-CZ" dirty="0"/>
              <a:t>http://cs. </a:t>
            </a:r>
            <a:r>
              <a:rPr lang="cs-CZ" dirty="0" smtClean="0"/>
              <a:t>wikipedia.org/wiki/Soubor: LotOfCymbals.jpg</a:t>
            </a:r>
          </a:p>
          <a:p>
            <a:r>
              <a:rPr lang="cs-CZ" dirty="0" smtClean="0"/>
              <a:t>http</a:t>
            </a:r>
            <a:r>
              <a:rPr lang="cs-CZ" dirty="0"/>
              <a:t>://cs. wikipedia.org/wiki/Soubor</a:t>
            </a:r>
            <a:r>
              <a:rPr lang="cs-CZ" dirty="0" smtClean="0"/>
              <a:t>: Triangle_001.jpg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35224" y="404664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6760107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1452</TotalTime>
  <Words>181</Words>
  <Application>Microsoft Office PowerPoint</Application>
  <PresentationFormat>Předvádění na obrazovce (4:3)</PresentationFormat>
  <Paragraphs>61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Jarní květiny</dc:title>
  <dc:creator>Eva</dc:creator>
  <cp:lastModifiedBy>acer</cp:lastModifiedBy>
  <cp:revision>328</cp:revision>
  <dcterms:created xsi:type="dcterms:W3CDTF">2012-03-26T21:10:22Z</dcterms:created>
  <dcterms:modified xsi:type="dcterms:W3CDTF">2012-12-08T09:04:51Z</dcterms:modified>
</cp:coreProperties>
</file>