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70" r:id="rId4"/>
    <p:sldId id="272" r:id="rId5"/>
    <p:sldId id="266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96" y="-9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C32C24C-1387-44BD-A8E0-9A8E19E71AEA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28DD462-5515-4312-9AB0-4ED4368CBEC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/>
            </a:r>
            <a:br>
              <a:rPr lang="cs-CZ" dirty="0" smtClean="0">
                <a:solidFill>
                  <a:srgbClr val="FFC000"/>
                </a:solidFill>
              </a:rPr>
            </a:br>
            <a:r>
              <a:rPr lang="cs-CZ" dirty="0" smtClean="0">
                <a:solidFill>
                  <a:srgbClr val="FFC000"/>
                </a:solidFill>
              </a:rPr>
              <a:t/>
            </a:r>
            <a:br>
              <a:rPr lang="cs-CZ" dirty="0" smtClean="0">
                <a:solidFill>
                  <a:srgbClr val="FFC000"/>
                </a:solidFill>
              </a:rPr>
            </a:br>
            <a:r>
              <a:rPr lang="cs-CZ" dirty="0" smtClean="0">
                <a:solidFill>
                  <a:srgbClr val="FFC000"/>
                </a:solidFill>
              </a:rPr>
              <a:t>Paměti</a:t>
            </a:r>
            <a:endParaRPr lang="cs-CZ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66FF66"/>
                </a:solidFill>
              </a:rPr>
              <a:t>Paměť</a:t>
            </a:r>
            <a:endParaRPr lang="cs-CZ" dirty="0">
              <a:solidFill>
                <a:srgbClr val="66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Paměť slouží pro čtení programu kterými je mikroprocesor řízen, tak i k zápisu dat mikroprocesoru.</a:t>
            </a:r>
          </a:p>
          <a:p>
            <a:pPr lvl="0">
              <a:buNone/>
            </a:pPr>
            <a:endParaRPr lang="cs-CZ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lvl="0">
              <a:buNone/>
            </a:pP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Charakteristické parametry: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Vybavovací doba udává rychlost (v </a:t>
            </a:r>
            <a:r>
              <a:rPr lang="cs-CZ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ns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), s jakou paměť zapíše nebo vyhledá mikroprocesorem zadaná data.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Kapacita paměti prozrazuje, udává se v KB, MB, GB a TB.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Zda se paměť po vypnutí počítače vymaže.</a:t>
            </a:r>
          </a:p>
          <a:p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Paměti rozdělujeme na paměti typu ROM a RAM</a:t>
            </a:r>
            <a:endParaRPr lang="cs-CZ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Fyzikální princip paměti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57158" y="4071942"/>
            <a:ext cx="8329642" cy="2571768"/>
          </a:xfrm>
        </p:spPr>
        <p:txBody>
          <a:bodyPr>
            <a:normAutofit fontScale="40000" lnSpcReduction="20000"/>
          </a:bodyPr>
          <a:lstStyle/>
          <a:p>
            <a:pPr lvl="0">
              <a:buNone/>
            </a:pPr>
            <a:endParaRPr lang="cs-CZ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lvl="0">
              <a:buNone/>
            </a:pPr>
            <a:endParaRPr lang="cs-CZ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None/>
            </a:pPr>
            <a:r>
              <a:rPr lang="cs-CZ" sz="55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   V principu je každá paměť tvořena maticí miniaturních elektronických prvků (obrázek). Každá z těchto součástek může nabývat stavu 0 </a:t>
            </a:r>
            <a:r>
              <a:rPr lang="pl-PL" sz="55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nebo 1, a je tak nositelem informace o jednom </a:t>
            </a:r>
            <a:r>
              <a:rPr lang="cs-CZ" sz="55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bitu. Osm prvků pak vytváří jeden bajt. Paměťové prvky jsou spojeny řádkovými a sloupcovými vodiči. Těmito dráty je možné prvky  elektronicky </a:t>
            </a:r>
            <a:r>
              <a:rPr lang="pl-PL" sz="55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ovládat - zapisovat do nich nové hodnoty </a:t>
            </a:r>
            <a:r>
              <a:rPr lang="pt-BR" sz="55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a číst dříve uložená data.</a:t>
            </a:r>
            <a:endParaRPr lang="cs-CZ" sz="5500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lvl="0"/>
            <a:endParaRPr lang="cs-CZ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5" y="1500174"/>
            <a:ext cx="5643602" cy="25016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Rozdělení pamětí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>
                <a:solidFill>
                  <a:srgbClr val="66FF66"/>
                </a:solidFill>
                <a:latin typeface="Arial" pitchFamily="34" charset="0"/>
                <a:cs typeface="Arial" pitchFamily="34" charset="0"/>
              </a:rPr>
              <a:t>RAM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– jedná se o operační paměť se kterou pracuje mikroprocesor.</a:t>
            </a:r>
          </a:p>
          <a:p>
            <a:pPr lvl="0"/>
            <a:r>
              <a:rPr lang="cs-CZ" dirty="0" smtClean="0">
                <a:solidFill>
                  <a:srgbClr val="66FF66"/>
                </a:solidFill>
                <a:latin typeface="Arial" pitchFamily="34" charset="0"/>
                <a:cs typeface="Arial" pitchFamily="34" charset="0"/>
              </a:rPr>
              <a:t>Optické paměti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 – jedná se o nosiče CD, DVD, </a:t>
            </a:r>
            <a:r>
              <a:rPr lang="cs-CZ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Blue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Ray</a:t>
            </a:r>
            <a:endParaRPr lang="cs-CZ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err="1" smtClean="0">
                <a:solidFill>
                  <a:srgbClr val="66FF66"/>
                </a:solidFill>
                <a:latin typeface="Arial" pitchFamily="34" charset="0"/>
                <a:cs typeface="Arial" pitchFamily="34" charset="0"/>
              </a:rPr>
              <a:t>Magentická</a:t>
            </a:r>
            <a:r>
              <a:rPr lang="cs-CZ" dirty="0" smtClean="0">
                <a:solidFill>
                  <a:srgbClr val="66FF66"/>
                </a:solidFill>
                <a:latin typeface="Arial" pitchFamily="34" charset="0"/>
                <a:cs typeface="Arial" pitchFamily="34" charset="0"/>
              </a:rPr>
              <a:t> paměť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– jedná se o pevný disk (harddisk), kde je např. uložen operační systém a data</a:t>
            </a:r>
          </a:p>
          <a:p>
            <a:pPr lvl="0"/>
            <a:endParaRPr lang="cs-CZ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pPr lvl="0"/>
            <a:endParaRPr lang="cs-CZ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66FF66"/>
                </a:solidFill>
              </a:rPr>
              <a:t>Pracovní otázky: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Arial" pitchFamily="34" charset="0"/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K čemu slouží paměť?</a:t>
            </a:r>
          </a:p>
          <a:p>
            <a:pPr marL="514350" indent="-514350"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Co to je vybavovací doba?</a:t>
            </a:r>
          </a:p>
          <a:p>
            <a:pPr marL="514350" indent="-514350">
              <a:buFont typeface="Wingdings 2"/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Co to je kapacita paměti?</a:t>
            </a:r>
          </a:p>
          <a:p>
            <a:pPr marL="514350" indent="-514350">
              <a:buFont typeface="Wingdings 2"/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Jaký je fyzikální princip paměťové buňky?</a:t>
            </a:r>
          </a:p>
          <a:p>
            <a:pPr marL="514350" indent="-514350">
              <a:buAutoNum type="arabicPeriod"/>
            </a:pP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Jaké znáte </a:t>
            </a:r>
            <a:r>
              <a:rPr lang="cs-CZ" sz="240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druhy pamětí?</a:t>
            </a:r>
            <a:endParaRPr lang="cs-CZ" sz="2400" dirty="0" smtClean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66FF66"/>
                </a:solidFill>
              </a:rPr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72518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HORÁK, Jaroslav.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Hardwaer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: učebnice pro pokročilé. 3. vydání. Brno: CP </a:t>
            </a:r>
            <a:r>
              <a:rPr lang="cs-CZ" sz="2400" dirty="0" err="1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Books</a:t>
            </a:r>
            <a:r>
              <a:rPr lang="cs-CZ" sz="24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, a.s., 2005. ISBN 80-251-0647-0.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327</TotalTime>
  <Words>249</Words>
  <Application>Microsoft Office PowerPoint</Application>
  <PresentationFormat>Předvádění na obrazovce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  Paměti</vt:lpstr>
      <vt:lpstr>Paměť</vt:lpstr>
      <vt:lpstr>Fyzikální princip paměti</vt:lpstr>
      <vt:lpstr>Rozdělení pamětí </vt:lpstr>
      <vt:lpstr>Pracovní otázky: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Mirek</dc:creator>
  <cp:lastModifiedBy>Mirek</cp:lastModifiedBy>
  <cp:revision>37</cp:revision>
  <dcterms:created xsi:type="dcterms:W3CDTF">2012-08-05T09:02:43Z</dcterms:created>
  <dcterms:modified xsi:type="dcterms:W3CDTF">2012-12-08T18:51:54Z</dcterms:modified>
</cp:coreProperties>
</file>