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0" r:id="rId4"/>
    <p:sldId id="275" r:id="rId5"/>
    <p:sldId id="277" r:id="rId6"/>
    <p:sldId id="278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Paměti typu RAM</a:t>
            </a: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RAM – </a:t>
            </a:r>
            <a:r>
              <a:rPr lang="cs-CZ" dirty="0" err="1" smtClean="0">
                <a:solidFill>
                  <a:srgbClr val="66FF66"/>
                </a:solidFill>
              </a:rPr>
              <a:t>Random</a:t>
            </a:r>
            <a:r>
              <a:rPr lang="cs-CZ" dirty="0" smtClean="0">
                <a:solidFill>
                  <a:srgbClr val="66FF66"/>
                </a:solidFill>
              </a:rPr>
              <a:t> Access </a:t>
            </a:r>
            <a:r>
              <a:rPr lang="cs-CZ" dirty="0" err="1" smtClean="0">
                <a:solidFill>
                  <a:srgbClr val="66FF66"/>
                </a:solidFill>
              </a:rPr>
              <a:t>Memory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32422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Jedná se o paměti se kterými nejčastěji spolupracuje mikroprocesor. Jsou rychlejší než ROM, dají se použít k zápisu i čtení a v PC jich je instalována podstatně větší kapacita.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Druhy pamětí RAM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SRAM (Statické RAM)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Jejich paměťová buňka je tvořena bistabilním klopným obvodem, což je elektronický prvek nabývající dvou stavů (nula nebo jedna). Výhodou SRAM je rychlost, přístupová doba se pohybuje mezi 7,5 až 15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ns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DRAM  (Dynamická RAM)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Zde je paměťová buňka tvořena miniaturním kondenzátorem. Ten představuje v nabitém stavu jedničku a ve vybitém nulu. Miniaturní kondenzátory mají malou kapacitu a brzy se vybíjejí. Aby se díky tomu paměť nevymazala, je potřeba kondenzátory periodicky dobíjet -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refresh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Druhy pamětí RAM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SDRAM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pracuje při stejném taktu, jaký je nastavený na paměťové sběrnici. Její vybavovací doba je 8, 10 nebo 12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ns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 V praxi je SDRAM použita na 3,3voltových l68vývodových modulech DIMM SDRAM. Najdeme ji na základních deskách Pentií II, III a u prvních desek Pentií 4.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Během jednoho impulsu provede paměť SDRAM jednu operaci.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DDR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pt-BR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přenášejí data na obou hranách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(náběžné i sestupné) řídicího impulsu. Během jednoho řídicího </a:t>
            </a:r>
            <a:r>
              <a:rPr lang="pl-PL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taktu tak paměť DDR provede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 operace. Paměti DDR tedy nabízejí dvojnásobnou datovou řídicí impulsy propustnost.</a:t>
            </a:r>
          </a:p>
          <a:p>
            <a:pPr>
              <a:buNone/>
            </a:pP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28596" y="214290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FF6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Druhy pamětí RAM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4071942"/>
            <a:ext cx="7215238" cy="24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DDR2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přenáší data stejným způsobem jako DDR ale pracuje s poloviční vnitřní frekvencí (DDR400 pracuje s taktovací frekvencí jádra 200 MHz, zatímco DDR2-400 pouze 100 MHz). DDR2 používají napětí o velikosti 1,8 V (namísto 2,5 či 2,6 V u DDR). Protože se napájecí napětí jádra v příkonu projevuje kvadraticky, je spotřeba DDR2 ve srovnání s DDR poloviční a je možné taktovat ji na vyšší rychlosti.</a:t>
            </a: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28596" y="214290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FF6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Druhy pamětí RAM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 čemu se používají paměti typu RAM?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Popište paměť typu SDRAM?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Popište paměť typu DDR?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Proč je při stejné frekvenci DDR rychlejší než SDRAM?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375</Words>
  <Application>Microsoft Office PowerPoint</Application>
  <PresentationFormat>Předvádění na obrazovce (4:3)</PresentationFormat>
  <Paragraphs>20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Paměti typu RAM</vt:lpstr>
      <vt:lpstr>RAM – Random Access Memory</vt:lpstr>
      <vt:lpstr>Druhy pamětí RAM</vt:lpstr>
      <vt:lpstr>Druhy pamětí RAM</vt:lpstr>
      <vt:lpstr>Snímek 5</vt:lpstr>
      <vt:lpstr>Snímek 6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33</cp:revision>
  <dcterms:created xsi:type="dcterms:W3CDTF">2012-08-05T09:02:43Z</dcterms:created>
  <dcterms:modified xsi:type="dcterms:W3CDTF">2012-12-08T18:52:01Z</dcterms:modified>
</cp:coreProperties>
</file>