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70" r:id="rId4"/>
    <p:sldId id="268" r:id="rId5"/>
    <p:sldId id="269" r:id="rId6"/>
    <p:sldId id="271" r:id="rId7"/>
    <p:sldId id="272" r:id="rId8"/>
    <p:sldId id="273" r:id="rId9"/>
    <p:sldId id="274" r:id="rId10"/>
    <p:sldId id="27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96" y="-9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Logická struktura pevného disku</a:t>
            </a:r>
            <a:br>
              <a:rPr lang="cs-CZ" dirty="0" smtClean="0">
                <a:solidFill>
                  <a:srgbClr val="FFC000"/>
                </a:solidFill>
              </a:rPr>
            </a:b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Logická struktura pevného disku</a:t>
            </a:r>
            <a:endParaRPr lang="cs-CZ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Data ukládaná na disk jsou organizována dle na sebe navazujících tabulek, tvořících logickou strukturu disku.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FAT, používaná pro starší operační systémy. V nových systémech (Windows XP a Windows 2000)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NTFS, dodávaná s novějšími operačními systémy (Windows XP a Windows Vista, Windows 7 a 8).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500" dirty="0" smtClean="0">
                <a:solidFill>
                  <a:srgbClr val="66FF66"/>
                </a:solidFill>
              </a:rPr>
              <a:t>Master </a:t>
            </a:r>
            <a:r>
              <a:rPr lang="cs-CZ" sz="4500" dirty="0" err="1" smtClean="0">
                <a:solidFill>
                  <a:srgbClr val="66FF66"/>
                </a:solidFill>
              </a:rPr>
              <a:t>Boot</a:t>
            </a:r>
            <a:r>
              <a:rPr lang="cs-CZ" sz="4500" dirty="0" smtClean="0">
                <a:solidFill>
                  <a:srgbClr val="66FF66"/>
                </a:solidFill>
              </a:rPr>
              <a:t> </a:t>
            </a:r>
            <a:r>
              <a:rPr lang="cs-CZ" sz="4500" dirty="0" err="1" smtClean="0">
                <a:solidFill>
                  <a:srgbClr val="66FF66"/>
                </a:solidFill>
              </a:rPr>
              <a:t>Record</a:t>
            </a:r>
            <a:endParaRPr lang="cs-CZ" sz="4500" dirty="0" smtClean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 první z řady tabulek, v podstatě je základem logické struktury disku. Fyzicky je umístěn v nultém sektoru a nulté stopě disku. Má dvě části, zaváděcí záznam a tabulku oblastí.</a:t>
            </a:r>
          </a:p>
          <a:p>
            <a:pPr>
              <a:buNone/>
            </a:pPr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Zaváděcí záznam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jedná se krátký program spuštěný při startu počítače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BlOSem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. Jeho úkolem je načíst tabulku oblastí a najít aktivní </a:t>
            </a:r>
            <a:r>
              <a:rPr lang="pl-PL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oblast.</a:t>
            </a:r>
          </a:p>
          <a:p>
            <a:pPr>
              <a:buNone/>
            </a:pPr>
            <a:r>
              <a:rPr lang="pl-PL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Tabulka oblastí (Partition table) </a:t>
            </a:r>
            <a:r>
              <a:rPr lang="pl-PL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dělí disk na oblasti a v každé oblasti může být jiný operační systém</a:t>
            </a:r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285728"/>
            <a:ext cx="5514988" cy="6381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500" dirty="0" smtClean="0">
                <a:solidFill>
                  <a:srgbClr val="66FF66"/>
                </a:solidFill>
              </a:rPr>
              <a:t>Oblast DOS – založeno na FAT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2722554"/>
            <a:ext cx="8229600" cy="2814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66FF66"/>
                </a:solidFill>
              </a:rPr>
              <a:t>Princip FAT</a:t>
            </a:r>
            <a:endParaRPr lang="cs-CZ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Sektor – základní fyzická jednotka disku: 512 B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Cluster – skládá se ze čtyř sektorů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214686"/>
            <a:ext cx="8524905" cy="3131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66FF66"/>
                </a:solidFill>
              </a:rPr>
              <a:t>Princip NTFS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Využívá transakce – buď se úspěšně provede a nebo se neprovede vůbec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 případě nalezení vadného clusteru je označen a systém ho nebude používat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Dále využívá systém komprese dat a proto není třeba používat další programy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NTFS podporuje všechny velikosti clusterů od 512 B do 64 kB. Standardem je cluster o velikosti 4 kB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66FF66"/>
                </a:solidFill>
              </a:rPr>
              <a:t>Základní části NTFS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MFT (Master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File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Table) jedná se o hlavní tabulku, která je zároveň souborem 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MFT je tvořena jednotlivými záznamy kde, každý záznam souvisí s nějakým souborem na disku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Využívá transakce – buď se úspěšně provede a nebo se neprovede vůbec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 případě nalezení vadného clusteru je označen a systém ho nebude používat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Dále využívá systém komprese dat a proto není třeba používat další programy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NTFS podporuje všechny velikosti clusterů od 512 B do 64 kB. Standardem je cluster o velikosti 4 kB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66FF66"/>
                </a:solidFill>
              </a:rPr>
              <a:t>MFT (Master </a:t>
            </a:r>
            <a:r>
              <a:rPr lang="cs-CZ" dirty="0" err="1" smtClean="0">
                <a:solidFill>
                  <a:srgbClr val="66FF66"/>
                </a:solidFill>
              </a:rPr>
              <a:t>File</a:t>
            </a:r>
            <a:r>
              <a:rPr lang="cs-CZ" dirty="0" smtClean="0">
                <a:solidFill>
                  <a:srgbClr val="66FF66"/>
                </a:solidFill>
              </a:rPr>
              <a:t> Table)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Prvních 16 záznamů je určeno pro vnitřní potřebu systému. Používá se pro ně název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metasoubory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. Těchto 16 souborů má také fixní umístění na disku.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Prvním záznamem v MFT je informace o samotné MFT.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Kopie prvních 16 záznamů (tedy polohy souborů s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metadaty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) je kvůli spolehlivosti uložena ve středu disku.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Zbytek MFT může být uložen kdekoliv jako ostatní soubory.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66FF66"/>
                </a:solidFill>
              </a:rPr>
              <a:t>Prostor na disku NTFS</a:t>
            </a:r>
            <a:endParaRPr lang="cs-CZ" dirty="0">
              <a:solidFill>
                <a:srgbClr val="66FF66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3571876"/>
            <a:ext cx="7934462" cy="2238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Pracovní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Co to je logická struktura disku?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Popište systém FAT?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Popište Master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Boot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Record</a:t>
            </a:r>
            <a:r>
              <a:rPr lang="cs-CZ" sz="240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Popište systém NTFS?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72518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HORÁK, Jaroslav.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Hardwaer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učebnice pro pokročilé. 3. vydání. Brno: CP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Books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, a.s., 2005. ISBN 80-251-0647-0.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273</TotalTime>
  <Words>443</Words>
  <Application>Microsoft Office PowerPoint</Application>
  <PresentationFormat>Předvádění na obrazovce (4:3)</PresentationFormat>
  <Paragraphs>38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Logická struktura pevného disku </vt:lpstr>
      <vt:lpstr>Logická struktura pevného disku</vt:lpstr>
      <vt:lpstr>Master Boot Record</vt:lpstr>
      <vt:lpstr>Snímek 4</vt:lpstr>
      <vt:lpstr>Oblast DOS – založeno na FAT</vt:lpstr>
      <vt:lpstr>Princip FAT</vt:lpstr>
      <vt:lpstr>Princip NTFS</vt:lpstr>
      <vt:lpstr>Základní části NTFS</vt:lpstr>
      <vt:lpstr>MFT (Master File Table)</vt:lpstr>
      <vt:lpstr>Prostor na disku NTFS</vt:lpstr>
      <vt:lpstr>Pracovní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31</cp:revision>
  <dcterms:created xsi:type="dcterms:W3CDTF">2012-08-05T09:02:43Z</dcterms:created>
  <dcterms:modified xsi:type="dcterms:W3CDTF">2012-12-08T18:52:36Z</dcterms:modified>
</cp:coreProperties>
</file>