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3" r:id="rId4"/>
    <p:sldId id="266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Standardy CD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Standardy CD</a:t>
            </a:r>
            <a:endParaRPr lang="cs-CZ" sz="42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Jedná se o normy pro zápis dat na CD.</a:t>
            </a:r>
          </a:p>
          <a:p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Red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definuje záznam zvuku</a:t>
            </a:r>
          </a:p>
          <a:p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Yellow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vychází z předešlé normy a má na starosti definovat zápis dat na CD</a:t>
            </a:r>
          </a:p>
          <a:p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CD-ROM/XA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– jedná se o standart pro multimediální aplikace, umožňuje ukládat na jeden nosič více druhů dat (zvuk, data, video…)</a:t>
            </a:r>
          </a:p>
          <a:p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Green </a:t>
            </a:r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 vychází z CD-ROM/XA, ale na víc ale obsahuj video sekvence kódované jako MPEG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Standardy CD</a:t>
            </a:r>
            <a:endParaRPr lang="cs-CZ" sz="42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Orange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Popisuje formát pro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zapisovatelné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CD. Zápis může probíhat postupně v několika záznamech -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multisession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nebo najednou - single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session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kde se všechna data vypálí na disk v nepřerušované sekvenci.</a:t>
            </a:r>
          </a:p>
          <a:p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White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700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Je určena především k přehrávání filmů, v podstatě je konkurentem </a:t>
            </a:r>
            <a:r>
              <a:rPr lang="pl-PL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videa. Je postavena na kódování MPEG.</a:t>
            </a:r>
            <a:endParaRPr lang="cs-CZ" sz="27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Jaká norma definuje zápis audio záznamu?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Jaká norma definuje zápis dat?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Jaká norma definuje zápis </a:t>
            </a:r>
            <a:r>
              <a:rPr lang="cs-CZ" sz="24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multimediálních disků?</a:t>
            </a: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</TotalTime>
  <Words>190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Standardy CD </vt:lpstr>
      <vt:lpstr>Standardy CD</vt:lpstr>
      <vt:lpstr>Standardy CD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43</cp:revision>
  <dcterms:created xsi:type="dcterms:W3CDTF">2012-08-05T09:02:43Z</dcterms:created>
  <dcterms:modified xsi:type="dcterms:W3CDTF">2012-12-08T18:53:23Z</dcterms:modified>
</cp:coreProperties>
</file>