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1" r:id="rId2"/>
    <p:sldId id="256" r:id="rId3"/>
    <p:sldId id="259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0ED221-D7DA-4CD4-A514-FB47AF74DC1B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959A7A-B24D-46DE-80C4-B98E19F684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64307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FFA060-7266-4161-852D-D7EF53676C5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2053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959A7A-B24D-46DE-80C4-B98E19F684C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5016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959A7A-B24D-46DE-80C4-B98E19F684C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2155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959A7A-B24D-46DE-80C4-B98E19F684C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7374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959A7A-B24D-46DE-80C4-B98E19F684C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624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17023FAB-331C-407F-BFEA-9B66D3F89A7B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655B7217-FCAE-4DA6-B8A6-E2EBAB59B4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17023FAB-331C-407F-BFEA-9B66D3F89A7B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655B7217-FCAE-4DA6-B8A6-E2EBAB59B4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17023FAB-331C-407F-BFEA-9B66D3F89A7B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655B7217-FCAE-4DA6-B8A6-E2EBAB59B4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17023FAB-331C-407F-BFEA-9B66D3F89A7B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655B7217-FCAE-4DA6-B8A6-E2EBAB59B4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17023FAB-331C-407F-BFEA-9B66D3F89A7B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655B7217-FCAE-4DA6-B8A6-E2EBAB59B4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17023FAB-331C-407F-BFEA-9B66D3F89A7B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655B7217-FCAE-4DA6-B8A6-E2EBAB59B4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17023FAB-331C-407F-BFEA-9B66D3F89A7B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655B7217-FCAE-4DA6-B8A6-E2EBAB59B4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17023FAB-331C-407F-BFEA-9B66D3F89A7B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655B7217-FCAE-4DA6-B8A6-E2EBAB59B4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17023FAB-331C-407F-BFEA-9B66D3F89A7B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655B7217-FCAE-4DA6-B8A6-E2EBAB59B4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17023FAB-331C-407F-BFEA-9B66D3F89A7B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655B7217-FCAE-4DA6-B8A6-E2EBAB59B4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17023FAB-331C-407F-BFEA-9B66D3F89A7B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655B7217-FCAE-4DA6-B8A6-E2EBAB59B4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17023FAB-331C-407F-BFEA-9B66D3F89A7B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5B7217-FCAE-4DA6-B8A6-E2EBAB59B4F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088" y="549275"/>
            <a:ext cx="5399087" cy="105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 4"/>
          <p:cNvSpPr>
            <a:spLocks/>
          </p:cNvSpPr>
          <p:nvPr/>
        </p:nvSpPr>
        <p:spPr>
          <a:xfrm>
            <a:off x="2170113" y="1989138"/>
            <a:ext cx="4803775" cy="4140200"/>
          </a:xfrm>
          <a:prstGeom prst="roundRect">
            <a:avLst/>
          </a:prstGeom>
          <a:solidFill>
            <a:srgbClr val="F8DE9E"/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anchor="ctr"/>
          <a:lstStyle/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 školy: Soukromá základní škola Adélka, o.p.s.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Autor: Martin Anderle 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Název: 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VY_32_INOVACE_30_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Téma: 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Rychlost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Číslo projektu: CZ.1.07/1.4.00/21.3045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Anotace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: 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příklady </a:t>
            </a:r>
            <a:endParaRPr lang="cs-CZ" sz="105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  <a:defRPr/>
            </a:pPr>
            <a:r>
              <a:rPr lang="cs-CZ" sz="1100" dirty="0">
                <a:solidFill>
                  <a:prstClr val="black"/>
                </a:solidFill>
                <a:ea typeface="Calibri"/>
                <a:cs typeface="Times New Roman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115258415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RYCHLOST DOHÁNĚNÍ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33258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Honza běží na autobus rychlostí 4 m/s. Autobus odjede za 50 s. Vzdálenost od domu k autobusu činí 200 m. Stihne to?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03726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 stejný čas vyběhl Honzův kamarád Petr, který má dům vzdálený 150 m, jeho rychlost jsou 3 m/s. Stihne to taky? Kdo bude rychlejší?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7516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Ú 1: Ano stihne to.</a:t>
            </a:r>
          </a:p>
          <a:p>
            <a:pPr marL="0" indent="0">
              <a:buNone/>
            </a:pPr>
            <a:r>
              <a:rPr lang="cs-CZ" dirty="0" smtClean="0"/>
              <a:t>Ú 2: Ano stihne to. Oba doběhnou za 50 s= oba doběhnou k autobusu současně.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42977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TC101859865[[fn=Pořádek]]</Template>
  <TotalTime>23</TotalTime>
  <Words>121</Words>
  <Application>Microsoft Office PowerPoint</Application>
  <PresentationFormat>Předvádění na obrazovce (4:3)</PresentationFormat>
  <Paragraphs>21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Kilter</vt:lpstr>
      <vt:lpstr>Prezentace aplikace PowerPoint</vt:lpstr>
      <vt:lpstr>RYCHLOST DOHÁNĚNÍ</vt:lpstr>
      <vt:lpstr>Úloha 1</vt:lpstr>
      <vt:lpstr>Úloha 2</vt:lpstr>
      <vt:lpstr>ŘEŠENÍ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RYCHLOST DOHÁNĚNÍ</dc:title>
  <dc:creator>m</dc:creator>
  <cp:lastModifiedBy>m</cp:lastModifiedBy>
  <cp:revision>3</cp:revision>
  <dcterms:created xsi:type="dcterms:W3CDTF">2012-12-09T08:42:21Z</dcterms:created>
  <dcterms:modified xsi:type="dcterms:W3CDTF">2012-12-09T09:05:30Z</dcterms:modified>
</cp:coreProperties>
</file>