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62" r:id="rId3"/>
    <p:sldId id="260" r:id="rId4"/>
    <p:sldId id="261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Eva Procházková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VY_32_INOVACE_17_Test </a:t>
          </a:r>
          <a:r>
            <a:rPr lang="cs-CZ" dirty="0" smtClean="0"/>
            <a:t>1.-4. lekce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Test 1.-4. lekce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Eva Procházková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</a:t>
          </a:r>
          <a:r>
            <a:rPr lang="cs-CZ" sz="1800" kern="1200"/>
            <a:t>: </a:t>
          </a:r>
          <a:r>
            <a:rPr lang="cs-CZ" sz="1800" kern="1200" smtClean="0"/>
            <a:t>VY_32_INOVACE_17_Test </a:t>
          </a:r>
          <a:r>
            <a:rPr lang="cs-CZ" sz="1800" kern="1200" dirty="0" smtClean="0"/>
            <a:t>1.-4. lekce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Test 1.-4. lekce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0CEA8C-4BCE-4ED7-9B69-E970A9D800B4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EAC327-D8D9-4144-9BF6-F3177C8DF0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64214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vyplní test na svých listech a poté společně na tabuli</a:t>
            </a:r>
            <a:r>
              <a:rPr lang="cs-CZ" dirty="0" smtClean="0"/>
              <a:t>. Slouží k opakování</a:t>
            </a:r>
            <a:r>
              <a:rPr lang="cs-CZ" baseline="0" dirty="0" smtClean="0"/>
              <a:t> slovní zásoby a pravopisu.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77360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</a:t>
            </a:r>
            <a:r>
              <a:rPr lang="cs-CZ" baseline="0" dirty="0" smtClean="0"/>
              <a:t> ke společné kontrole.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77360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gif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18106318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457200" y="1166019"/>
            <a:ext cx="8229600" cy="50712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  </a:t>
            </a:r>
            <a:endParaRPr lang="cs-CZ" dirty="0"/>
          </a:p>
          <a:p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611560" y="1556792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Materiál je určený pro žáky 3. ročníku, pro výuku anglického jazyka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Prezentace na interaktivní tabuli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Prezentace </a:t>
            </a:r>
            <a:r>
              <a:rPr lang="cs-CZ" sz="2800" dirty="0" smtClean="0"/>
              <a:t>je určena pro </a:t>
            </a:r>
            <a:r>
              <a:rPr lang="cs-CZ" sz="2800" dirty="0" smtClean="0"/>
              <a:t>opakování</a:t>
            </a:r>
            <a:r>
              <a:rPr lang="cs-CZ" sz="2800" dirty="0" smtClean="0"/>
              <a:t>  slovní </a:t>
            </a:r>
            <a:r>
              <a:rPr lang="cs-CZ" sz="2800" dirty="0" smtClean="0"/>
              <a:t>zásoby </a:t>
            </a:r>
            <a:r>
              <a:rPr lang="cs-CZ" sz="2800" dirty="0" smtClean="0"/>
              <a:t>a pravopisu , může být určena pro společnou práci žáků s učitelem nebo jako pracovní list pro samostatnou práci žáků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Pomůcky: interaktivní pero, fixy na interaktivní tabuli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Inovace: interaktivní způsob </a:t>
            </a:r>
            <a:r>
              <a:rPr lang="cs-CZ" sz="2800" dirty="0" smtClean="0"/>
              <a:t>učení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Metodické pokyny</a:t>
            </a:r>
            <a:r>
              <a:rPr lang="cs-CZ" sz="2800" dirty="0" smtClean="0"/>
              <a:t>: </a:t>
            </a:r>
            <a:r>
              <a:rPr lang="cs-CZ" sz="2800" dirty="0" smtClean="0"/>
              <a:t>doplňování </a:t>
            </a:r>
            <a:r>
              <a:rPr lang="cs-CZ" sz="2800" dirty="0" smtClean="0"/>
              <a:t>textu dle zadání</a:t>
            </a:r>
            <a:endParaRPr lang="cs-CZ" sz="2800" dirty="0"/>
          </a:p>
          <a:p>
            <a:endParaRPr lang="cs-CZ" sz="2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82735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-99392"/>
            <a:ext cx="8229600" cy="100811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Test 1.-4.lekce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62373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u="sng" dirty="0" smtClean="0"/>
              <a:t>1.Odpověz na otázky celou větou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</a:t>
            </a:r>
            <a:r>
              <a:rPr lang="cs-CZ" sz="2000" dirty="0" err="1" smtClean="0"/>
              <a:t>What‘s</a:t>
            </a:r>
            <a:r>
              <a:rPr lang="cs-CZ" sz="2000" dirty="0" smtClean="0"/>
              <a:t> </a:t>
            </a:r>
            <a:r>
              <a:rPr lang="cs-CZ" sz="2000" dirty="0" err="1" smtClean="0"/>
              <a:t>your</a:t>
            </a:r>
            <a:r>
              <a:rPr lang="cs-CZ" sz="2000" dirty="0" smtClean="0"/>
              <a:t> </a:t>
            </a:r>
            <a:r>
              <a:rPr lang="cs-CZ" sz="2000" dirty="0" err="1" smtClean="0"/>
              <a:t>name</a:t>
            </a:r>
            <a:r>
              <a:rPr lang="cs-CZ" sz="2000" dirty="0" smtClean="0"/>
              <a:t>?      ………………………………………………………………………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</a:t>
            </a:r>
            <a:r>
              <a:rPr lang="cs-CZ" sz="2000" dirty="0" err="1" smtClean="0"/>
              <a:t>How</a:t>
            </a:r>
            <a:r>
              <a:rPr lang="cs-CZ" sz="2000" dirty="0" smtClean="0"/>
              <a:t> </a:t>
            </a:r>
            <a:r>
              <a:rPr lang="cs-CZ" sz="2000" dirty="0" err="1" smtClean="0"/>
              <a:t>old</a:t>
            </a:r>
            <a:r>
              <a:rPr lang="cs-CZ" sz="2000" dirty="0" smtClean="0"/>
              <a:t> are </a:t>
            </a:r>
            <a:r>
              <a:rPr lang="cs-CZ" sz="2000" dirty="0" err="1" smtClean="0"/>
              <a:t>you</a:t>
            </a:r>
            <a:r>
              <a:rPr lang="cs-CZ" sz="2000" dirty="0" smtClean="0"/>
              <a:t>?         ……………………………………………………………………….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</a:t>
            </a:r>
            <a:r>
              <a:rPr lang="cs-CZ" sz="2000" dirty="0" err="1" smtClean="0"/>
              <a:t>How</a:t>
            </a:r>
            <a:r>
              <a:rPr lang="cs-CZ" sz="2000" dirty="0" smtClean="0"/>
              <a:t> are </a:t>
            </a:r>
            <a:r>
              <a:rPr lang="cs-CZ" sz="2000" dirty="0" err="1" smtClean="0"/>
              <a:t>you</a:t>
            </a:r>
            <a:r>
              <a:rPr lang="cs-CZ" sz="2000" dirty="0" smtClean="0"/>
              <a:t> </a:t>
            </a:r>
            <a:r>
              <a:rPr lang="cs-CZ" sz="2000" dirty="0" err="1" smtClean="0"/>
              <a:t>today</a:t>
            </a:r>
            <a:r>
              <a:rPr lang="cs-CZ" sz="2000" dirty="0" smtClean="0"/>
              <a:t>?    ….........................................................................  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</a:t>
            </a:r>
            <a:r>
              <a:rPr lang="cs-CZ" sz="2000" dirty="0" err="1" smtClean="0"/>
              <a:t>it</a:t>
            </a:r>
            <a:r>
              <a:rPr lang="cs-CZ" sz="2000" dirty="0" smtClean="0"/>
              <a:t> a </a:t>
            </a:r>
            <a:r>
              <a:rPr lang="cs-CZ" sz="2000" dirty="0" err="1" smtClean="0"/>
              <a:t>pen</a:t>
            </a:r>
            <a:r>
              <a:rPr lang="cs-CZ" sz="2000" dirty="0" smtClean="0"/>
              <a:t>?                    ………………………………………………………………………..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</a:t>
            </a:r>
            <a:r>
              <a:rPr lang="cs-CZ" sz="2000" dirty="0" err="1" smtClean="0"/>
              <a:t>What</a:t>
            </a:r>
            <a:r>
              <a:rPr lang="cs-CZ" sz="2000" dirty="0" smtClean="0"/>
              <a:t> </a:t>
            </a:r>
            <a:r>
              <a:rPr lang="cs-CZ" sz="2000" dirty="0" err="1" smtClean="0"/>
              <a:t>colour‘s</a:t>
            </a:r>
            <a:r>
              <a:rPr lang="cs-CZ" sz="2000" dirty="0" smtClean="0"/>
              <a:t> </a:t>
            </a:r>
            <a:r>
              <a:rPr lang="cs-CZ" sz="2000" dirty="0" err="1" smtClean="0"/>
              <a:t>your</a:t>
            </a:r>
            <a:r>
              <a:rPr lang="cs-CZ" sz="2000" dirty="0" smtClean="0"/>
              <a:t> </a:t>
            </a:r>
            <a:r>
              <a:rPr lang="cs-CZ" sz="2000" dirty="0" err="1" smtClean="0"/>
              <a:t>pen</a:t>
            </a:r>
            <a:r>
              <a:rPr lang="cs-CZ" sz="2000" dirty="0" smtClean="0"/>
              <a:t>?  …………………………………………………………………..</a:t>
            </a:r>
          </a:p>
          <a:p>
            <a:pPr marL="0" indent="0">
              <a:buNone/>
            </a:pPr>
            <a:r>
              <a:rPr lang="cs-CZ" sz="2000" u="sng" dirty="0" smtClean="0"/>
              <a:t>2. Napiš, jak pozdravíš</a:t>
            </a:r>
            <a:r>
              <a:rPr lang="cs-CZ" sz="2000" u="sng" dirty="0"/>
              <a:t> </a:t>
            </a:r>
            <a:r>
              <a:rPr lang="cs-CZ" sz="2000" u="sng" dirty="0" smtClean="0"/>
              <a:t>v tyto denní doby</a:t>
            </a:r>
          </a:p>
          <a:p>
            <a:pPr marL="0" indent="0">
              <a:buNone/>
            </a:pPr>
            <a:r>
              <a:rPr lang="cs-CZ" sz="2000" dirty="0" smtClean="0"/>
              <a:t>  ve tři hodiny odpoledne    ……………………………………………………………………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v deset hodin dopoledne  ……………………………………………………………………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v devět hodin večer           …………………………………………………………………….</a:t>
            </a:r>
          </a:p>
          <a:p>
            <a:pPr marL="0" indent="0">
              <a:buNone/>
            </a:pPr>
            <a:r>
              <a:rPr lang="cs-CZ" sz="2000" u="sng" dirty="0" smtClean="0"/>
              <a:t>3. Nakresli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   </a:t>
            </a:r>
            <a:r>
              <a:rPr lang="cs-CZ" sz="2000" dirty="0" err="1" smtClean="0"/>
              <a:t>She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happy.                          </a:t>
            </a:r>
            <a:r>
              <a:rPr lang="cs-CZ" sz="2000" dirty="0" err="1" smtClean="0"/>
              <a:t>He‘s</a:t>
            </a:r>
            <a:r>
              <a:rPr lang="cs-CZ" sz="2000" dirty="0" smtClean="0"/>
              <a:t> </a:t>
            </a:r>
            <a:r>
              <a:rPr lang="cs-CZ" sz="2000" dirty="0" err="1" smtClean="0"/>
              <a:t>angry</a:t>
            </a:r>
            <a:r>
              <a:rPr lang="cs-CZ" sz="2000" dirty="0" smtClean="0"/>
              <a:t>.                               </a:t>
            </a:r>
            <a:r>
              <a:rPr lang="cs-CZ" sz="2000" dirty="0" err="1" smtClean="0"/>
              <a:t>He‘s</a:t>
            </a:r>
            <a:r>
              <a:rPr lang="cs-CZ" sz="2000" dirty="0" smtClean="0"/>
              <a:t>   sad.                                                                                                                                                                      </a:t>
            </a:r>
            <a:endParaRPr lang="cs-CZ" sz="2000" dirty="0"/>
          </a:p>
        </p:txBody>
      </p:sp>
      <p:pic>
        <p:nvPicPr>
          <p:cNvPr id="1026" name="Picture 2" descr="C:\Users\ProchazkovaE\AppData\Local\Microsoft\Windows\Temporary Internet Files\Content.IE5\MMHF5AC4\MP90043938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9765" y="2114957"/>
            <a:ext cx="430952" cy="3238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539551" y="5157192"/>
            <a:ext cx="1831165" cy="156247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351245" y="5132221"/>
            <a:ext cx="1800200" cy="156247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181689" y="5132221"/>
            <a:ext cx="1778496" cy="156247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6461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2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-99392"/>
            <a:ext cx="8229600" cy="100811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Test 1.-4.lekce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62373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u="sng" dirty="0" smtClean="0"/>
              <a:t>1.Odpověz na otázky celou větou   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</a:t>
            </a:r>
            <a:r>
              <a:rPr lang="cs-CZ" sz="2000" dirty="0" err="1" smtClean="0"/>
              <a:t>What‘s</a:t>
            </a:r>
            <a:r>
              <a:rPr lang="cs-CZ" sz="2000" dirty="0" smtClean="0"/>
              <a:t> </a:t>
            </a:r>
            <a:r>
              <a:rPr lang="cs-CZ" sz="2000" dirty="0" err="1" smtClean="0"/>
              <a:t>your</a:t>
            </a:r>
            <a:r>
              <a:rPr lang="cs-CZ" sz="2000" dirty="0" smtClean="0"/>
              <a:t> </a:t>
            </a:r>
            <a:r>
              <a:rPr lang="cs-CZ" sz="2000" dirty="0" err="1" smtClean="0"/>
              <a:t>name</a:t>
            </a:r>
            <a:r>
              <a:rPr lang="cs-CZ" sz="2000" dirty="0" smtClean="0"/>
              <a:t>?      ………………………………………………………………………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</a:t>
            </a:r>
            <a:r>
              <a:rPr lang="cs-CZ" sz="2000" dirty="0" err="1" smtClean="0"/>
              <a:t>How</a:t>
            </a:r>
            <a:r>
              <a:rPr lang="cs-CZ" sz="2000" dirty="0" smtClean="0"/>
              <a:t> </a:t>
            </a:r>
            <a:r>
              <a:rPr lang="cs-CZ" sz="2000" dirty="0" err="1" smtClean="0"/>
              <a:t>old</a:t>
            </a:r>
            <a:r>
              <a:rPr lang="cs-CZ" sz="2000" dirty="0" smtClean="0"/>
              <a:t> are </a:t>
            </a:r>
            <a:r>
              <a:rPr lang="cs-CZ" sz="2000" dirty="0" err="1" smtClean="0"/>
              <a:t>you</a:t>
            </a:r>
            <a:r>
              <a:rPr lang="cs-CZ" sz="2000" dirty="0" smtClean="0"/>
              <a:t>?         ……………………………………………………………………….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</a:t>
            </a:r>
            <a:r>
              <a:rPr lang="cs-CZ" sz="2000" dirty="0" err="1" smtClean="0"/>
              <a:t>How</a:t>
            </a:r>
            <a:r>
              <a:rPr lang="cs-CZ" sz="2000" dirty="0" smtClean="0"/>
              <a:t> are </a:t>
            </a:r>
            <a:r>
              <a:rPr lang="cs-CZ" sz="2000" dirty="0" err="1" smtClean="0"/>
              <a:t>you</a:t>
            </a:r>
            <a:r>
              <a:rPr lang="cs-CZ" sz="2000" dirty="0" smtClean="0"/>
              <a:t> </a:t>
            </a:r>
            <a:r>
              <a:rPr lang="cs-CZ" sz="2000" dirty="0" err="1" smtClean="0"/>
              <a:t>today</a:t>
            </a:r>
            <a:r>
              <a:rPr lang="cs-CZ" sz="2000" dirty="0" smtClean="0"/>
              <a:t>?    …..........................................................................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</a:t>
            </a:r>
            <a:r>
              <a:rPr lang="cs-CZ" sz="2000" dirty="0" err="1" smtClean="0"/>
              <a:t>it</a:t>
            </a:r>
            <a:r>
              <a:rPr lang="cs-CZ" sz="2000" dirty="0" smtClean="0"/>
              <a:t> a </a:t>
            </a:r>
            <a:r>
              <a:rPr lang="cs-CZ" sz="2000" dirty="0" err="1" smtClean="0"/>
              <a:t>pen</a:t>
            </a:r>
            <a:r>
              <a:rPr lang="cs-CZ" sz="2000" dirty="0" smtClean="0"/>
              <a:t>?                    ………………………………………………………………………..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</a:t>
            </a:r>
            <a:r>
              <a:rPr lang="cs-CZ" sz="2000" dirty="0" err="1" smtClean="0"/>
              <a:t>What</a:t>
            </a:r>
            <a:r>
              <a:rPr lang="cs-CZ" sz="2000" dirty="0" smtClean="0"/>
              <a:t> </a:t>
            </a:r>
            <a:r>
              <a:rPr lang="cs-CZ" sz="2000" dirty="0" err="1" smtClean="0"/>
              <a:t>colour‘s</a:t>
            </a:r>
            <a:r>
              <a:rPr lang="cs-CZ" sz="2000" dirty="0" smtClean="0"/>
              <a:t> </a:t>
            </a:r>
            <a:r>
              <a:rPr lang="cs-CZ" sz="2000" dirty="0" err="1" smtClean="0"/>
              <a:t>your</a:t>
            </a:r>
            <a:r>
              <a:rPr lang="cs-CZ" sz="2000" dirty="0" smtClean="0"/>
              <a:t> </a:t>
            </a:r>
            <a:r>
              <a:rPr lang="cs-CZ" sz="2000" dirty="0" err="1" smtClean="0"/>
              <a:t>pen</a:t>
            </a:r>
            <a:r>
              <a:rPr lang="cs-CZ" sz="2000" dirty="0" smtClean="0"/>
              <a:t>?  …………………………………………………………………..</a:t>
            </a:r>
          </a:p>
          <a:p>
            <a:pPr marL="0" indent="0">
              <a:buNone/>
            </a:pPr>
            <a:r>
              <a:rPr lang="cs-CZ" sz="2000" u="sng" dirty="0" smtClean="0"/>
              <a:t>2. Napiš, jak pozdravíš v tyto denní doby</a:t>
            </a:r>
          </a:p>
          <a:p>
            <a:pPr marL="0" indent="0">
              <a:buNone/>
            </a:pPr>
            <a:r>
              <a:rPr lang="cs-CZ" sz="2000" dirty="0" smtClean="0"/>
              <a:t>  ve tři hodiny odpoledne    ………………………………………………………………….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v deset hodin dopoledne  ………………………………………………………………….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v devět hodin večer           …………………………………………………………………..</a:t>
            </a:r>
          </a:p>
          <a:p>
            <a:pPr marL="0" indent="0">
              <a:buNone/>
            </a:pPr>
            <a:r>
              <a:rPr lang="cs-CZ" sz="2000" u="sng" dirty="0" smtClean="0"/>
              <a:t>3. Nakresli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   </a:t>
            </a:r>
            <a:r>
              <a:rPr lang="cs-CZ" sz="2000" dirty="0" err="1" smtClean="0"/>
              <a:t>She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happy.                          </a:t>
            </a:r>
            <a:r>
              <a:rPr lang="cs-CZ" sz="2000" dirty="0" err="1" smtClean="0"/>
              <a:t>He‘s</a:t>
            </a:r>
            <a:r>
              <a:rPr lang="cs-CZ" sz="2000" dirty="0" smtClean="0"/>
              <a:t> </a:t>
            </a:r>
            <a:r>
              <a:rPr lang="cs-CZ" sz="2000" dirty="0" err="1" smtClean="0"/>
              <a:t>angry</a:t>
            </a:r>
            <a:r>
              <a:rPr lang="cs-CZ" sz="2000" dirty="0" smtClean="0"/>
              <a:t>.                               </a:t>
            </a:r>
            <a:r>
              <a:rPr lang="cs-CZ" sz="2000" dirty="0" err="1" smtClean="0"/>
              <a:t>He‘s</a:t>
            </a:r>
            <a:r>
              <a:rPr lang="cs-CZ" sz="2000" dirty="0" smtClean="0"/>
              <a:t>   sad.                                                                                                                                                                      </a:t>
            </a:r>
            <a:endParaRPr lang="cs-CZ" sz="2000" dirty="0"/>
          </a:p>
        </p:txBody>
      </p:sp>
      <p:pic>
        <p:nvPicPr>
          <p:cNvPr id="1026" name="Picture 2" descr="C:\Users\ProchazkovaE\AppData\Local\Microsoft\Windows\Temporary Internet Files\Content.IE5\MMHF5AC4\MP90043938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9765" y="2114957"/>
            <a:ext cx="430952" cy="3238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539551" y="5157192"/>
            <a:ext cx="1831165" cy="156247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351245" y="5132221"/>
            <a:ext cx="1800200" cy="156247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181689" y="5132221"/>
            <a:ext cx="1778496" cy="156247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4422539" y="863958"/>
            <a:ext cx="13849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chemeClr val="accent6">
                    <a:lumMod val="75000"/>
                  </a:schemeClr>
                </a:solidFill>
              </a:rPr>
              <a:t>I‘m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P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avel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461068" y="1210273"/>
            <a:ext cx="11447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chemeClr val="accent6">
                    <a:lumMod val="75000"/>
                  </a:schemeClr>
                </a:solidFill>
              </a:rPr>
              <a:t>I‘m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 ten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436251" y="1575751"/>
            <a:ext cx="259840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chemeClr val="accent6">
                    <a:lumMod val="75000"/>
                  </a:schemeClr>
                </a:solidFill>
              </a:rPr>
              <a:t>I‘m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 fine, </a:t>
            </a:r>
            <a:r>
              <a:rPr lang="cs-CZ" sz="2400" dirty="0" err="1" smtClean="0">
                <a:solidFill>
                  <a:schemeClr val="accent6">
                    <a:lumMod val="75000"/>
                  </a:schemeClr>
                </a:solidFill>
              </a:rPr>
              <a:t>thank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6">
                    <a:lumMod val="75000"/>
                  </a:schemeClr>
                </a:solidFill>
              </a:rPr>
              <a:t>you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461068" y="1977122"/>
            <a:ext cx="12429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chemeClr val="accent6">
                    <a:lumMod val="75000"/>
                  </a:schemeClr>
                </a:solidFill>
              </a:rPr>
              <a:t>Yes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, </a:t>
            </a:r>
            <a:r>
              <a:rPr lang="cs-CZ" sz="2400" dirty="0" err="1" smtClean="0">
                <a:solidFill>
                  <a:schemeClr val="accent6">
                    <a:lumMod val="75000"/>
                  </a:schemeClr>
                </a:solidFill>
              </a:rPr>
              <a:t>it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6">
                    <a:lumMod val="75000"/>
                  </a:schemeClr>
                </a:solidFill>
              </a:rPr>
              <a:t>is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461068" y="2314433"/>
            <a:ext cx="7387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chemeClr val="accent6">
                    <a:lumMod val="75000"/>
                  </a:schemeClr>
                </a:solidFill>
              </a:rPr>
              <a:t>Red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678218" y="3025291"/>
            <a:ext cx="22586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Good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afternoon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703760" y="3400651"/>
            <a:ext cx="20633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Good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morning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625416" y="3771677"/>
            <a:ext cx="19915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Good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evening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2053" name="Picture 5" descr="C:\Users\ProchazkovaE\AppData\Local\Microsoft\Windows\Temporary Internet Files\Content.IE5\VA2H4KKW\MC900440674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3673" y="5135785"/>
            <a:ext cx="1555343" cy="15553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ProchazkovaE\AppData\Local\Microsoft\Windows\Temporary Internet Files\Content.IE5\R6TMH8UR\MM900282742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4547" y="5239618"/>
            <a:ext cx="1219200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ProchazkovaE\AppData\Local\Microsoft\Windows\Temporary Internet Files\Content.IE5\JDMGALS6\MP90038633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5220690"/>
            <a:ext cx="1399665" cy="14890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18754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160</TotalTime>
  <Words>329</Words>
  <Application>Microsoft Office PowerPoint</Application>
  <PresentationFormat>Předvádění na obrazovce (4:3)</PresentationFormat>
  <Paragraphs>53</Paragraphs>
  <Slides>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Test 1.-4.lekce</vt:lpstr>
      <vt:lpstr>Test 1.-4.lekce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Procházková Eva</cp:lastModifiedBy>
  <cp:revision>36</cp:revision>
  <dcterms:created xsi:type="dcterms:W3CDTF">2011-08-21T15:31:45Z</dcterms:created>
  <dcterms:modified xsi:type="dcterms:W3CDTF">2011-12-09T19:42:36Z</dcterms:modified>
</cp:coreProperties>
</file>