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6" r:id="rId3"/>
    <p:sldId id="259" r:id="rId4"/>
    <p:sldId id="260" r:id="rId5"/>
    <p:sldId id="262" r:id="rId6"/>
    <p:sldId id="263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VY_22_INOVACE_18_Oblečení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Oblečení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VY_22_INOVACE_18_Oblečení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Oblečení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7538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966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procvičení </a:t>
            </a:r>
            <a:r>
              <a:rPr lang="cs-CZ" smtClean="0"/>
              <a:t>slovní zásoby.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633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ke</a:t>
            </a:r>
            <a:r>
              <a:rPr lang="cs-CZ" baseline="0" dirty="0" smtClean="0"/>
              <a:t> kontrole předchozího listu.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633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</a:t>
            </a:r>
            <a:r>
              <a:rPr lang="cs-CZ" baseline="0" dirty="0" smtClean="0"/>
              <a:t> k zopakování slovní zásoby. Možno použít jako samostatný pracovní list nebo pro společnou práci na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2924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Slouží</a:t>
            </a:r>
            <a:r>
              <a:rPr lang="cs-CZ" baseline="0" dirty="0" smtClean="0"/>
              <a:t> k zopakování slovní zásoby. Možno použít jako samostatný pracovní list nebo pro společnou práci na tabuli.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294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623607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3.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pro výklad nové slovní zásoby a společnou práci s učitelem, další část lze využít pro samostatnou práci žáků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učení, hlasité opakování slovíček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hlasité opakování slovíček, </a:t>
            </a:r>
            <a:r>
              <a:rPr lang="cs-CZ" sz="2800" dirty="0" smtClean="0"/>
              <a:t>připisování textu k obrázkům</a:t>
            </a:r>
            <a:r>
              <a:rPr lang="cs-CZ" sz="2800" smtClean="0"/>
              <a:t>, kresba dle popisu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273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OBLEČENÍ - CLOTHES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763688" y="1600200"/>
            <a:ext cx="2732112" cy="4525963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klobouk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sukně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svetr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kabát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sako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tričko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košile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mikina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2732112" cy="4525963"/>
          </a:xfrm>
          <a:solidFill>
            <a:srgbClr val="002060"/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hat</a:t>
            </a:r>
            <a:endParaRPr lang="cs-CZ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skirt</a:t>
            </a:r>
            <a:endParaRPr lang="cs-CZ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jumper</a:t>
            </a:r>
            <a:endParaRPr lang="cs-CZ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coat</a:t>
            </a:r>
            <a:endParaRPr lang="cs-CZ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jacket</a:t>
            </a:r>
            <a:endParaRPr lang="cs-CZ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 T-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shirt</a:t>
            </a:r>
            <a:endParaRPr lang="cs-CZ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shirt</a:t>
            </a:r>
            <a:endParaRPr lang="cs-CZ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 </a:t>
            </a: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sweatshirt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56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 animBg="1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1835696" y="1600200"/>
            <a:ext cx="2660104" cy="4525963"/>
          </a:xfrm>
          <a:solidFill>
            <a:srgbClr val="0070C0"/>
          </a:solidFill>
        </p:spPr>
        <p:txBody>
          <a:bodyPr/>
          <a:lstStyle/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kalhoty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džíny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ponožky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boty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</a:rPr>
              <a:t>šaty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2660104" cy="4525963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trousers</a:t>
            </a:r>
            <a:endParaRPr lang="cs-CZ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jeans</a:t>
            </a:r>
            <a:endParaRPr lang="cs-CZ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socks</a:t>
            </a:r>
            <a:endParaRPr lang="cs-CZ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shoes</a:t>
            </a:r>
            <a:endParaRPr lang="cs-CZ" dirty="0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dress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209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Pojmenuj oblečení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………………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………………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……………….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…………………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…………………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…………………</a:t>
            </a:r>
            <a:endParaRPr lang="cs-CZ" dirty="0"/>
          </a:p>
        </p:txBody>
      </p:sp>
      <p:pic>
        <p:nvPicPr>
          <p:cNvPr id="1033" name="Picture 9" descr="C:\Users\ProchazkovaE\AppData\Local\Microsoft\Windows\Temporary Internet Files\Content.IE5\MMHF5AC4\MC9000134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638" y="5157192"/>
            <a:ext cx="1264615" cy="14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rochazkovaE\AppData\Local\Microsoft\Windows\Temporary Internet Files\Content.IE5\OJV14C8I\MC9000130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890" y="1732551"/>
            <a:ext cx="1088750" cy="151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chazkovaE\AppData\Local\Microsoft\Windows\Temporary Internet Files\Content.IE5\VA2H4KKW\MC9002394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638" y="3414959"/>
            <a:ext cx="987496" cy="157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ProchazkovaE\AppData\Local\Microsoft\Windows\Temporary Internet Files\Content.IE5\VA2H4KKW\MC9001133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427" y="5324342"/>
            <a:ext cx="1255905" cy="153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ProchazkovaE\AppData\Local\Microsoft\Windows\Temporary Internet Files\Content.IE5\OJV14C8I\MC90011326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513" y="3244362"/>
            <a:ext cx="1043052" cy="191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ProchazkovaE\AppData\Local\Microsoft\Windows\Temporary Internet Files\Content.IE5\MMHF5AC4\MC90011345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385" y="1738085"/>
            <a:ext cx="1148283" cy="12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821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Pojmenuj oblečení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………………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………………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……………….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…………………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…………………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…………………</a:t>
            </a:r>
            <a:endParaRPr lang="cs-CZ" dirty="0"/>
          </a:p>
        </p:txBody>
      </p:sp>
      <p:pic>
        <p:nvPicPr>
          <p:cNvPr id="1033" name="Picture 9" descr="C:\Users\ProchazkovaE\AppData\Local\Microsoft\Windows\Temporary Internet Files\Content.IE5\MMHF5AC4\MC9000134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638" y="5157192"/>
            <a:ext cx="1264615" cy="14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rochazkovaE\AppData\Local\Microsoft\Windows\Temporary Internet Files\Content.IE5\OJV14C8I\MC9000130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890" y="1732551"/>
            <a:ext cx="1088750" cy="151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chazkovaE\AppData\Local\Microsoft\Windows\Temporary Internet Files\Content.IE5\VA2H4KKW\MC9002394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517" y="3414959"/>
            <a:ext cx="987496" cy="157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ProchazkovaE\AppData\Local\Microsoft\Windows\Temporary Internet Files\Content.IE5\VA2H4KKW\MC9001133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427" y="5324342"/>
            <a:ext cx="1255905" cy="153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ProchazkovaE\AppData\Local\Microsoft\Windows\Temporary Internet Files\Content.IE5\OJV14C8I\MC90011326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513" y="3244362"/>
            <a:ext cx="1043052" cy="191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ProchazkovaE\AppData\Local\Microsoft\Windows\Temporary Internet Files\Content.IE5\MMHF5AC4\MC90011345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385" y="1738085"/>
            <a:ext cx="1148283" cy="12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82112" y="2020208"/>
            <a:ext cx="1127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T-</a:t>
            </a:r>
            <a:r>
              <a:rPr lang="cs-CZ" sz="2800" dirty="0" err="1" smtClean="0">
                <a:solidFill>
                  <a:srgbClr val="0070C0"/>
                </a:solidFill>
              </a:rPr>
              <a:t>shirt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23593" y="3645024"/>
            <a:ext cx="8442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70C0"/>
                </a:solidFill>
              </a:rPr>
              <a:t>dress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76398" y="5144189"/>
            <a:ext cx="724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70C0"/>
                </a:solidFill>
              </a:rPr>
              <a:t>skirt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2081763"/>
            <a:ext cx="841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70C0"/>
                </a:solidFill>
              </a:rPr>
              <a:t>jeans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3638566"/>
            <a:ext cx="8534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70C0"/>
                </a:solidFill>
              </a:rPr>
              <a:t>socks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20072" y="5144188"/>
            <a:ext cx="920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70C0"/>
                </a:solidFill>
              </a:rPr>
              <a:t>jacket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79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Draw</a:t>
            </a:r>
            <a:r>
              <a:rPr lang="cs-CZ" dirty="0" smtClean="0"/>
              <a:t> ( nakresli )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i="1" dirty="0"/>
          </a:p>
        </p:txBody>
      </p:sp>
      <p:sp>
        <p:nvSpPr>
          <p:cNvPr id="7" name="Ovál 6"/>
          <p:cNvSpPr/>
          <p:nvPr/>
        </p:nvSpPr>
        <p:spPr>
          <a:xfrm>
            <a:off x="539552" y="1700807"/>
            <a:ext cx="2376264" cy="1721695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118008" y="1746148"/>
            <a:ext cx="2520280" cy="1721695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928911" y="1716433"/>
            <a:ext cx="2657114" cy="1781126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39552" y="3982104"/>
            <a:ext cx="2578456" cy="1729216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275856" y="4023164"/>
            <a:ext cx="2504854" cy="1729216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978398" y="4042836"/>
            <a:ext cx="2585106" cy="1709544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879602" y="3427325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red</a:t>
            </a:r>
            <a:r>
              <a:rPr lang="cs-CZ" sz="2400" dirty="0" smtClean="0"/>
              <a:t> </a:t>
            </a:r>
            <a:r>
              <a:rPr lang="cs-CZ" sz="2400" dirty="0" err="1" smtClean="0"/>
              <a:t>dress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612102" y="3427324"/>
            <a:ext cx="1832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yellow</a:t>
            </a:r>
            <a:r>
              <a:rPr lang="cs-CZ" sz="2400" dirty="0" smtClean="0"/>
              <a:t> </a:t>
            </a:r>
            <a:r>
              <a:rPr lang="cs-CZ" sz="2400" dirty="0" err="1" smtClean="0"/>
              <a:t>sock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660232" y="3467843"/>
            <a:ext cx="1459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blue </a:t>
            </a:r>
            <a:r>
              <a:rPr lang="cs-CZ" sz="2400" dirty="0" err="1" smtClean="0"/>
              <a:t>jeans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38530" y="5693895"/>
            <a:ext cx="1778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brown</a:t>
            </a:r>
            <a:r>
              <a:rPr lang="cs-CZ" sz="2400" dirty="0" smtClean="0"/>
              <a:t> </a:t>
            </a:r>
            <a:r>
              <a:rPr lang="cs-CZ" sz="2400" dirty="0" err="1" smtClean="0"/>
              <a:t>shoes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18322" y="5725972"/>
            <a:ext cx="1826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blue T-</a:t>
            </a:r>
            <a:r>
              <a:rPr lang="cs-CZ" sz="2400" dirty="0" err="1" smtClean="0"/>
              <a:t>shirt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407189" y="5752380"/>
            <a:ext cx="17275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green </a:t>
            </a:r>
            <a:r>
              <a:rPr lang="cs-CZ" sz="2400" dirty="0" err="1" smtClean="0"/>
              <a:t>skirt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625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Draw</a:t>
            </a:r>
            <a:r>
              <a:rPr lang="cs-CZ" dirty="0" smtClean="0"/>
              <a:t> ( nakresli )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539552" y="1700807"/>
            <a:ext cx="2376264" cy="1721695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118008" y="1746148"/>
            <a:ext cx="2520280" cy="1721695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928911" y="1716433"/>
            <a:ext cx="2657114" cy="1781126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39552" y="3982104"/>
            <a:ext cx="2578456" cy="1729216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275856" y="4023164"/>
            <a:ext cx="2504854" cy="1729216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978398" y="4042836"/>
            <a:ext cx="2585106" cy="1709544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879602" y="3427325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black</a:t>
            </a:r>
            <a:r>
              <a:rPr lang="cs-CZ" sz="2400" dirty="0" smtClean="0"/>
              <a:t> </a:t>
            </a:r>
            <a:r>
              <a:rPr lang="cs-CZ" sz="2400" dirty="0" err="1" smtClean="0"/>
              <a:t>coat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612102" y="3427324"/>
            <a:ext cx="1566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pink </a:t>
            </a:r>
            <a:r>
              <a:rPr lang="cs-CZ" sz="2400" dirty="0" err="1" smtClean="0"/>
              <a:t>shirt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409159" y="3427325"/>
            <a:ext cx="1696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purple</a:t>
            </a:r>
            <a:r>
              <a:rPr lang="cs-CZ" sz="2400" dirty="0" smtClean="0"/>
              <a:t> </a:t>
            </a:r>
            <a:r>
              <a:rPr lang="cs-CZ" sz="2400" dirty="0" err="1" smtClean="0"/>
              <a:t>hat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38530" y="5693895"/>
            <a:ext cx="24039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an</a:t>
            </a:r>
            <a:r>
              <a:rPr lang="cs-CZ" sz="2400" dirty="0" smtClean="0"/>
              <a:t> </a:t>
            </a:r>
            <a:r>
              <a:rPr lang="cs-CZ" sz="2400" dirty="0" err="1" smtClean="0"/>
              <a:t>orange</a:t>
            </a:r>
            <a:r>
              <a:rPr lang="cs-CZ" sz="2400" dirty="0" smtClean="0"/>
              <a:t> </a:t>
            </a:r>
            <a:r>
              <a:rPr lang="cs-CZ" sz="2400" dirty="0" err="1" smtClean="0"/>
              <a:t>jumper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18322" y="5725972"/>
            <a:ext cx="16980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red</a:t>
            </a:r>
            <a:r>
              <a:rPr lang="cs-CZ" sz="2400" dirty="0" smtClean="0"/>
              <a:t> </a:t>
            </a:r>
            <a:r>
              <a:rPr lang="cs-CZ" sz="2400" dirty="0" err="1" smtClean="0"/>
              <a:t>trousers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437030" y="5725971"/>
            <a:ext cx="1753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blue </a:t>
            </a:r>
            <a:r>
              <a:rPr lang="cs-CZ" sz="2400" dirty="0" err="1" smtClean="0"/>
              <a:t>jacket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71623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272</Words>
  <Application>Microsoft Office PowerPoint</Application>
  <PresentationFormat>Předvádění na obrazovce (4:3)</PresentationFormat>
  <Paragraphs>108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OBLEČENÍ - CLOTHES</vt:lpstr>
      <vt:lpstr>Prezentace aplikace PowerPoint</vt:lpstr>
      <vt:lpstr>Pojmenuj oblečení</vt:lpstr>
      <vt:lpstr>Pojmenuj oblečení</vt:lpstr>
      <vt:lpstr>Draw ( nakresli )</vt:lpstr>
      <vt:lpstr>Draw ( nakresli )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47</cp:revision>
  <dcterms:created xsi:type="dcterms:W3CDTF">2011-08-21T15:31:45Z</dcterms:created>
  <dcterms:modified xsi:type="dcterms:W3CDTF">2011-12-09T19:44:53Z</dcterms:modified>
</cp:coreProperties>
</file>