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4"/>
  </p:notesMasterIdLst>
  <p:handoutMasterIdLst>
    <p:handoutMasterId r:id="rId15"/>
  </p:handoutMasterIdLst>
  <p:sldIdLst>
    <p:sldId id="261" r:id="rId2"/>
    <p:sldId id="259" r:id="rId3"/>
    <p:sldId id="260" r:id="rId4"/>
    <p:sldId id="262" r:id="rId5"/>
    <p:sldId id="263" r:id="rId6"/>
    <p:sldId id="269" r:id="rId7"/>
    <p:sldId id="271" r:id="rId8"/>
    <p:sldId id="272" r:id="rId9"/>
    <p:sldId id="286" r:id="rId10"/>
    <p:sldId id="288" r:id="rId11"/>
    <p:sldId id="291" r:id="rId12"/>
    <p:sldId id="29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77" d="100"/>
          <a:sy n="77" d="100"/>
        </p:scale>
        <p:origin x="-1176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94425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60413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wo_cheetahs_together.jpg" TargetMode="External"/><Relationship Id="rId2" Type="http://schemas.openxmlformats.org/officeDocument/2006/relationships/hyperlink" Target="http://cs.wikipedia.org/wiki/Soubor:CMM_MountainLion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Předmět:Přírodopis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osmý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šelmy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err="1" smtClean="0"/>
              <a:t>Mgr.Knedlová</a:t>
            </a:r>
            <a:r>
              <a:rPr lang="cs-CZ" dirty="0" smtClean="0"/>
              <a:t> Světlana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18.11.2010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– šablona V/2 Inovace a zkvalitnění výuky 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Kočkovité 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ZNAKY:</a:t>
            </a:r>
          </a:p>
          <a:p>
            <a:pPr>
              <a:buFont typeface="Arial" charset="0"/>
              <a:buChar char="•"/>
            </a:pPr>
            <a:r>
              <a:rPr lang="cs-CZ" dirty="0" smtClean="0"/>
              <a:t>Zatažitelné drápy </a:t>
            </a:r>
          </a:p>
          <a:p>
            <a:pPr>
              <a:buFont typeface="Arial" charset="0"/>
              <a:buChar char="•"/>
            </a:pPr>
            <a:r>
              <a:rPr lang="cs-CZ" dirty="0" smtClean="0"/>
              <a:t>Výborný zrak, sluch, čich i hmat</a:t>
            </a:r>
          </a:p>
          <a:p>
            <a:pPr>
              <a:buFont typeface="Arial" charset="0"/>
              <a:buChar char="•"/>
            </a:pPr>
            <a:r>
              <a:rPr lang="cs-CZ" dirty="0" smtClean="0"/>
              <a:t>Masožravci</a:t>
            </a:r>
          </a:p>
          <a:p>
            <a:pPr>
              <a:buFont typeface="Arial" charset="0"/>
              <a:buChar char="•"/>
            </a:pPr>
            <a:r>
              <a:rPr lang="cs-CZ" dirty="0" smtClean="0"/>
              <a:t>Kulatá </a:t>
            </a:r>
            <a:r>
              <a:rPr lang="cs-CZ" dirty="0" err="1" smtClean="0"/>
              <a:t>hlava,výrazné</a:t>
            </a:r>
            <a:r>
              <a:rPr lang="cs-CZ" dirty="0" smtClean="0"/>
              <a:t> trháky a špičáky</a:t>
            </a:r>
          </a:p>
          <a:p>
            <a:pPr>
              <a:buFont typeface="Arial" charset="0"/>
              <a:buChar char="•"/>
            </a:pPr>
            <a:r>
              <a:rPr lang="cs-CZ" dirty="0" smtClean="0"/>
              <a:t>Vymřelým šavlozubým lvům přečnívaly špičáky z tlamy</a:t>
            </a:r>
          </a:p>
          <a:p>
            <a:pPr>
              <a:buFont typeface="Arial" charset="0"/>
              <a:buChar char="•"/>
            </a:pPr>
            <a:r>
              <a:rPr lang="cs-CZ" dirty="0" smtClean="0"/>
              <a:t>Na kořist číhají</a:t>
            </a:r>
          </a:p>
          <a:p>
            <a:pPr>
              <a:buFont typeface="Arial" charset="0"/>
              <a:buChar char="•"/>
            </a:pPr>
            <a:r>
              <a:rPr lang="cs-CZ" dirty="0" smtClean="0"/>
              <a:t>Kočky – velké – </a:t>
            </a:r>
            <a:r>
              <a:rPr lang="cs-CZ" dirty="0" err="1" smtClean="0"/>
              <a:t>lev,tygr,levhart,jaguár</a:t>
            </a:r>
            <a:r>
              <a:rPr lang="cs-CZ" dirty="0" smtClean="0"/>
              <a:t> – kulaté oční panenky, hrdelní ústrojí</a:t>
            </a:r>
          </a:p>
          <a:p>
            <a:pPr>
              <a:buFont typeface="Arial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           -  malé – kočka domácí, divoká – štěrbinovité panenky, nemohou řvát, mňoukají</a:t>
            </a:r>
          </a:p>
          <a:p>
            <a:pPr>
              <a:buFont typeface="Arial" charset="0"/>
              <a:buChar char="•"/>
            </a:pPr>
            <a:endParaRPr lang="cs-CZ" dirty="0" smtClean="0"/>
          </a:p>
          <a:p>
            <a:pPr>
              <a:buFont typeface="Arial" charset="0"/>
              <a:buChar char="•"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Rys ostrovid – na uších štětičky chlupů, Evropa, Asie, srnčí zvěř, zákonem chráněný</a:t>
            </a:r>
            <a:endParaRPr lang="cs-CZ" sz="2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9" name="Zástupný symbol pro obsah 8" descr="rys_ostrovid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036420" y="1412776"/>
            <a:ext cx="3398272" cy="3600400"/>
          </a:xfrm>
        </p:spPr>
      </p:pic>
      <p:sp>
        <p:nvSpPr>
          <p:cNvPr id="2" name="Obdélník 1"/>
          <p:cNvSpPr/>
          <p:nvPr/>
        </p:nvSpPr>
        <p:spPr>
          <a:xfrm>
            <a:off x="2293615" y="5374441"/>
            <a:ext cx="311103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http://anawrathova.webzdarma.cz/Rys-ostrovid.html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Kočka divoká – Evropa, Asie</a:t>
            </a:r>
            <a:r>
              <a:rPr lang="cs-CZ" sz="2000" dirty="0" smtClean="0"/>
              <a:t>, Afrika</a:t>
            </a:r>
            <a:r>
              <a:rPr lang="cs-CZ" sz="2000" dirty="0" smtClean="0"/>
              <a:t>, </a:t>
            </a:r>
            <a:r>
              <a:rPr lang="cs-CZ" sz="2000" dirty="0" smtClean="0"/>
              <a:t>větší huňatý </a:t>
            </a:r>
            <a:r>
              <a:rPr lang="cs-CZ" sz="2000" dirty="0" smtClean="0"/>
              <a:t>ocas, hlodavci</a:t>
            </a:r>
            <a:endParaRPr lang="cs-CZ" sz="20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9" name="Zástupný symbol pro obsah 8" descr="k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4139952" y="1617307"/>
            <a:ext cx="2924944" cy="3899925"/>
          </a:xfrm>
        </p:spPr>
      </p:pic>
      <p:sp>
        <p:nvSpPr>
          <p:cNvPr id="6" name="Obdélník 5"/>
          <p:cNvSpPr/>
          <p:nvPr/>
        </p:nvSpPr>
        <p:spPr>
          <a:xfrm>
            <a:off x="827584" y="551723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http://cs.wikipedia.org/wiki/Soubor:Felis_silvestris_2_crop.jpg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Kočka domácí – posvátné zvíře ve starém Egyptě, sítnice oka odráží ve tmě světlo, oči svítí zelenomodře, plemena: perská, angorská</a:t>
            </a:r>
            <a:endParaRPr lang="cs-CZ" sz="20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628800"/>
            <a:ext cx="4602530" cy="4572000"/>
          </a:xfrm>
        </p:spPr>
      </p:pic>
      <p:sp>
        <p:nvSpPr>
          <p:cNvPr id="8" name="Obdélník 7"/>
          <p:cNvSpPr/>
          <p:nvPr/>
        </p:nvSpPr>
        <p:spPr>
          <a:xfrm rot="10800000" flipV="1">
            <a:off x="5940151" y="5069534"/>
            <a:ext cx="273630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http://cs.wikipedia.org/wiki/Soubor:Collage_of_Six_Cats-01.jpg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Lev pustinný – Afrika, loví ve skupinách, za soumraku, antilopy a zebry</a:t>
            </a:r>
            <a:endParaRPr lang="cs-CZ" sz="20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http://cs.wikipedia.org/wiki/Soubor:Lion_waiting_in_Namibia.jpg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2132856"/>
            <a:ext cx="5495594" cy="41216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Tygři – lesní</a:t>
            </a:r>
            <a:r>
              <a:rPr lang="cs-CZ" sz="2000" dirty="0" smtClean="0"/>
              <a:t>, pralesní</a:t>
            </a:r>
            <a:r>
              <a:rPr lang="cs-CZ" sz="2000" dirty="0" smtClean="0"/>
              <a:t>, žijí osaměle</a:t>
            </a:r>
            <a:r>
              <a:rPr lang="cs-CZ" sz="2000" dirty="0" smtClean="0"/>
              <a:t>, v </a:t>
            </a:r>
            <a:r>
              <a:rPr lang="cs-CZ" sz="2000" dirty="0" smtClean="0"/>
              <a:t>tropech mají červené zbarvení, severští jsou žlutaví a větší, nejmenší je t</a:t>
            </a:r>
            <a:r>
              <a:rPr lang="cs-CZ" sz="2000" dirty="0" smtClean="0"/>
              <a:t>. </a:t>
            </a:r>
            <a:r>
              <a:rPr lang="cs-CZ" sz="2000" dirty="0" err="1" smtClean="0"/>
              <a:t>sumatránský</a:t>
            </a:r>
            <a:r>
              <a:rPr lang="cs-CZ" sz="2000" dirty="0" smtClean="0"/>
              <a:t>, největší je t</a:t>
            </a:r>
            <a:r>
              <a:rPr lang="cs-CZ" sz="2000" dirty="0" smtClean="0"/>
              <a:t>. sibiřský </a:t>
            </a:r>
            <a:r>
              <a:rPr lang="cs-CZ" sz="2000" dirty="0" smtClean="0"/>
              <a:t>/ 300 kg, 4 m /, loví prasata, jeleny, buvoly </a:t>
            </a:r>
            <a:endParaRPr lang="cs-CZ" sz="20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373558"/>
            <a:ext cx="3429000" cy="4572000"/>
          </a:xfrm>
        </p:spPr>
      </p:pic>
      <p:sp>
        <p:nvSpPr>
          <p:cNvPr id="8" name="Obdélník 7"/>
          <p:cNvSpPr/>
          <p:nvPr/>
        </p:nvSpPr>
        <p:spPr>
          <a:xfrm>
            <a:off x="179512" y="5773906"/>
            <a:ext cx="59735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http://cs.wikipedia.org/wiki/Soubor:Panthera_tigris7.jpg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Levhart skvrnitý – Afrika</a:t>
            </a:r>
            <a:r>
              <a:rPr lang="cs-CZ" sz="2000" dirty="0" smtClean="0"/>
              <a:t>, Asie</a:t>
            </a:r>
            <a:r>
              <a:rPr lang="cs-CZ" sz="2000" dirty="0" smtClean="0"/>
              <a:t>, různé zbarvení srsti, skvrny v podobě kroužků, </a:t>
            </a:r>
            <a:r>
              <a:rPr lang="cs-CZ" sz="2000" dirty="0" smtClean="0"/>
              <a:t>džungle, </a:t>
            </a:r>
            <a:r>
              <a:rPr lang="cs-CZ" sz="2000" dirty="0" smtClean="0"/>
              <a:t>opice</a:t>
            </a:r>
            <a:r>
              <a:rPr lang="cs-CZ" sz="2000" dirty="0" smtClean="0"/>
              <a:t>, antilopy</a:t>
            </a:r>
            <a:r>
              <a:rPr lang="cs-CZ" sz="2000" dirty="0" smtClean="0"/>
              <a:t>, kořist do korun stromů, </a:t>
            </a:r>
            <a:r>
              <a:rPr lang="cs-CZ" sz="2000" dirty="0" err="1" smtClean="0"/>
              <a:t>l.sněžný</a:t>
            </a:r>
            <a:r>
              <a:rPr lang="cs-CZ" sz="2000" dirty="0" smtClean="0"/>
              <a:t> /irbis/</a:t>
            </a:r>
            <a:endParaRPr lang="cs-CZ" sz="20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612045"/>
            <a:ext cx="5425910" cy="4069432"/>
          </a:xfrm>
        </p:spPr>
      </p:pic>
      <p:sp>
        <p:nvSpPr>
          <p:cNvPr id="8" name="Obdélník 7"/>
          <p:cNvSpPr/>
          <p:nvPr/>
        </p:nvSpPr>
        <p:spPr>
          <a:xfrm>
            <a:off x="181764" y="5661248"/>
            <a:ext cx="66064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http://cs.wikipedia.org/wiki/Soubor:Male_leopard_zoo.jpg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Jaguár americký – na těle má kroužkovité skvrny s černými </a:t>
            </a:r>
            <a:r>
              <a:rPr lang="cs-CZ" sz="2000" dirty="0" err="1" smtClean="0"/>
              <a:t>tečkami,S</a:t>
            </a:r>
            <a:r>
              <a:rPr lang="cs-CZ" sz="2000" dirty="0" smtClean="0"/>
              <a:t> a J Amerika, rád se koupe</a:t>
            </a:r>
            <a:r>
              <a:rPr lang="cs-CZ" sz="2000" dirty="0" smtClean="0"/>
              <a:t>, šplhá </a:t>
            </a:r>
            <a:r>
              <a:rPr lang="cs-CZ" sz="2000" dirty="0" smtClean="0"/>
              <a:t>po stromech, loví kapybary</a:t>
            </a:r>
            <a:endParaRPr lang="cs-CZ" sz="20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628800"/>
            <a:ext cx="5751355" cy="3853408"/>
          </a:xfrm>
        </p:spPr>
      </p:pic>
      <p:sp>
        <p:nvSpPr>
          <p:cNvPr id="9" name="Obdélník 8"/>
          <p:cNvSpPr/>
          <p:nvPr/>
        </p:nvSpPr>
        <p:spPr>
          <a:xfrm>
            <a:off x="323528" y="5733256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http://cs.wikipedia.org/wiki/Soubor:Panthera_onca.jpg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9083352" cy="1224136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Gepard štíhlý – nemá zatažitelné drápy,  na těle černé tečky, 120 km/h, antilopy, Afrika, Asie</a:t>
            </a:r>
            <a:endParaRPr lang="cs-CZ" sz="22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1556792"/>
            <a:ext cx="4876800" cy="3316224"/>
          </a:xfrm>
        </p:spPr>
      </p:pic>
      <p:sp>
        <p:nvSpPr>
          <p:cNvPr id="9" name="Obdélník 8"/>
          <p:cNvSpPr/>
          <p:nvPr/>
        </p:nvSpPr>
        <p:spPr>
          <a:xfrm>
            <a:off x="467544" y="5321826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http://cs.wikipedia.org/wiki/Soubor:Two_cheetahs_together.jpg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Puma americká – horský lev, </a:t>
            </a:r>
            <a:r>
              <a:rPr lang="cs-CZ" sz="2000" dirty="0" err="1" smtClean="0"/>
              <a:t>S.Amerika</a:t>
            </a:r>
            <a:r>
              <a:rPr lang="cs-CZ" sz="2000" dirty="0" smtClean="0"/>
              <a:t>, dobře šplhá, jelení zvěř, ovce</a:t>
            </a:r>
            <a:endParaRPr lang="cs-CZ" sz="20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350864"/>
            <a:ext cx="3657600" cy="4572000"/>
          </a:xfrm>
        </p:spPr>
      </p:pic>
      <p:sp>
        <p:nvSpPr>
          <p:cNvPr id="9" name="Obdélník 8"/>
          <p:cNvSpPr/>
          <p:nvPr/>
        </p:nvSpPr>
        <p:spPr>
          <a:xfrm rot="10800000" flipV="1">
            <a:off x="179512" y="5922864"/>
            <a:ext cx="667849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http://cs.wikipedia.org/wiki/Soubor:CMM_MountainLion.jpg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cs.wikipedia.org/wiki/Soubor:CMM_MountainLion.jpg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cs.wikipedia.org/wiki/Soubor:Two_cheetahs_together.jpg</a:t>
            </a:r>
            <a:endParaRPr lang="cs-CZ" dirty="0" smtClean="0"/>
          </a:p>
          <a:p>
            <a:r>
              <a:rPr lang="cs-CZ" dirty="0" smtClean="0"/>
              <a:t>Učebnice přírodopisu Fraus pro </a:t>
            </a:r>
            <a:r>
              <a:rPr lang="cs-CZ" smtClean="0"/>
              <a:t>základní školy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22689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471</TotalTime>
  <Words>383</Words>
  <Application>Microsoft Office PowerPoint</Application>
  <PresentationFormat>Předvádění na obrazovce (4:3)</PresentationFormat>
  <Paragraphs>82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Základní škola a mateřská škola Staré Město   Interaktivní škola pro žáka 21.století</vt:lpstr>
      <vt:lpstr>Kočkovité </vt:lpstr>
      <vt:lpstr>Rys ostrovid – na uších štětičky chlupů, Evropa, Asie, srnčí zvěř, zákonem chráněný</vt:lpstr>
      <vt:lpstr>Kočka divoká – Evropa, Asie, Afrika, větší huňatý ocas, hlodavci</vt:lpstr>
      <vt:lpstr>Kočka domácí – posvátné zvíře ve starém Egyptě, sítnice oka odráží ve tmě světlo, oči svítí zelenomodře, plemena: perská, angorská</vt:lpstr>
      <vt:lpstr>Lev pustinný – Afrika, loví ve skupinách, za soumraku, antilopy a zebry</vt:lpstr>
      <vt:lpstr>Tygři – lesní, pralesní, žijí osaměle, v tropech mají červené zbarvení, severští jsou žlutaví a větší, nejmenší je t. sumatránský, největší je t. sibiřský / 300 kg, 4 m /, loví prasata, jeleny, buvoly </vt:lpstr>
      <vt:lpstr>Levhart skvrnitý – Afrika, Asie, různé zbarvení srsti, skvrny v podobě kroužků, džungle, opice, antilopy, kořist do korun stromů, l.sněžný /irbis/</vt:lpstr>
      <vt:lpstr>Jaguár americký – na těle má kroužkovité skvrny s černými tečkami,S a J Amerika, rád se koupe, šplhá po stromech, loví kapybary</vt:lpstr>
      <vt:lpstr>    Gepard štíhlý – nemá zatažitelné drápy,  na těle černé tečky, 120 km/h, antilopy, Afrika, Asie</vt:lpstr>
      <vt:lpstr>Puma americká – horský lev, S.Amerika, dobře šplhá, jelení zvěř, ovce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Světlana Knedlová</cp:lastModifiedBy>
  <cp:revision>33</cp:revision>
  <dcterms:created xsi:type="dcterms:W3CDTF">2010-07-04T09:26:34Z</dcterms:created>
  <dcterms:modified xsi:type="dcterms:W3CDTF">2012-12-10T19:48:46Z</dcterms:modified>
</cp:coreProperties>
</file>