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5" r:id="rId4"/>
    <p:sldId id="267" r:id="rId5"/>
    <p:sldId id="266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VY_22_INOVACE_34_There </a:t>
          </a:r>
          <a:r>
            <a:rPr lang="cs-CZ" dirty="0" err="1" smtClean="0"/>
            <a:t>is</a:t>
          </a:r>
          <a:r>
            <a:rPr lang="cs-CZ" dirty="0" smtClean="0"/>
            <a:t>, </a:t>
          </a:r>
          <a:r>
            <a:rPr lang="cs-CZ" dirty="0" err="1" smtClean="0"/>
            <a:t>there</a:t>
          </a:r>
          <a:r>
            <a:rPr lang="cs-CZ" dirty="0" smtClean="0"/>
            <a:t> are - shrnutí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There</a:t>
          </a:r>
          <a:r>
            <a:rPr lang="cs-CZ" dirty="0" smtClean="0"/>
            <a:t> </a:t>
          </a:r>
          <a:r>
            <a:rPr lang="cs-CZ" dirty="0" err="1" smtClean="0"/>
            <a:t>is</a:t>
          </a:r>
          <a:r>
            <a:rPr lang="cs-CZ" dirty="0" smtClean="0"/>
            <a:t>, </a:t>
          </a:r>
          <a:r>
            <a:rPr lang="cs-CZ" dirty="0" err="1" smtClean="0"/>
            <a:t>there</a:t>
          </a:r>
          <a:r>
            <a:rPr lang="cs-CZ" dirty="0" smtClean="0"/>
            <a:t> are - shrnutí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VY_22_INOVACE_34_There </a:t>
          </a:r>
          <a:r>
            <a:rPr lang="cs-CZ" sz="1800" kern="1200" dirty="0" err="1" smtClean="0"/>
            <a:t>is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are - shrnutí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</a:t>
          </a:r>
          <a:r>
            <a:rPr lang="cs-CZ" sz="1800" kern="1200" dirty="0" err="1" smtClean="0"/>
            <a:t>is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there</a:t>
          </a:r>
          <a:r>
            <a:rPr lang="cs-CZ" sz="1800" kern="1200" dirty="0" smtClean="0"/>
            <a:t> are - shrnutí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věty dle vzoru. Může být použit jako pracovní list pro samostatnou práci žáků, možno též využít pro společnou práci s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30717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45407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vybarvují obrázky dle popisu. Může být použit pro samostatnou práci žáků jako pracovní list, možno též vyžít pro společnou práci s učitelem.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5850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1911035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3.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k opakování slovní zásoby a společnou práci s učitelem, možno též využít pro samostatnou práci žáků jako pracovní list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frází</a:t>
            </a:r>
          </a:p>
          <a:p>
            <a:r>
              <a:rPr lang="cs-CZ" sz="2800" dirty="0" smtClean="0"/>
              <a:t>Metodické pokyny: hlasité opakování frází, doplňování textu, vybarvování obrázků 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err="1" smtClean="0"/>
              <a:t>Write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there</a:t>
            </a:r>
            <a:r>
              <a:rPr lang="cs-CZ" sz="4000" i="1" u="sng" dirty="0" smtClean="0"/>
              <a:t> </a:t>
            </a:r>
            <a:r>
              <a:rPr lang="cs-CZ" sz="4000" i="1" u="sng" dirty="0" err="1" smtClean="0"/>
              <a:t>is</a:t>
            </a:r>
            <a:r>
              <a:rPr lang="cs-CZ" sz="4000" u="sng" dirty="0" smtClean="0"/>
              <a:t>, </a:t>
            </a:r>
            <a:r>
              <a:rPr lang="cs-CZ" sz="4000" i="1" u="sng" dirty="0" err="1" smtClean="0"/>
              <a:t>there</a:t>
            </a:r>
            <a:r>
              <a:rPr lang="cs-CZ" sz="4000" i="1" u="sng" dirty="0" smtClean="0"/>
              <a:t> </a:t>
            </a:r>
            <a:r>
              <a:rPr lang="cs-CZ" sz="4000" i="1" dirty="0" smtClean="0"/>
              <a:t>are </a:t>
            </a:r>
            <a:r>
              <a:rPr lang="cs-CZ" sz="4000" dirty="0" smtClean="0"/>
              <a:t>and </a:t>
            </a:r>
            <a:r>
              <a:rPr lang="cs-CZ" sz="4000" i="1" u="sng" dirty="0" err="1" smtClean="0"/>
              <a:t>number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700" dirty="0" err="1" smtClean="0"/>
              <a:t>name</a:t>
            </a:r>
            <a:r>
              <a:rPr lang="cs-CZ" sz="2700" dirty="0" smtClean="0"/>
              <a:t>: ……………………………….                       </a:t>
            </a:r>
            <a:r>
              <a:rPr lang="cs-CZ" sz="2700" dirty="0" err="1"/>
              <a:t>d</a:t>
            </a:r>
            <a:r>
              <a:rPr lang="cs-CZ" sz="2700" dirty="0" err="1" smtClean="0"/>
              <a:t>ate</a:t>
            </a:r>
            <a:r>
              <a:rPr lang="cs-CZ" sz="2700" dirty="0" smtClean="0"/>
              <a:t>: …………………………..</a:t>
            </a:r>
            <a:endParaRPr lang="cs-CZ" sz="2700" dirty="0"/>
          </a:p>
        </p:txBody>
      </p:sp>
      <p:pic>
        <p:nvPicPr>
          <p:cNvPr id="1026" name="Picture 2" descr="C:\Users\ProchazkovaE\AppData\Local\Microsoft\Windows\Temporary Internet Files\Content.IE5\TN3PGN12\MC90005282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2749" y="1700808"/>
            <a:ext cx="1188735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chazkovaE\AppData\Local\Microsoft\Windows\Temporary Internet Files\Content.IE5\TN3PGN12\MC9000528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1821" y="3118354"/>
            <a:ext cx="1369980" cy="91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rochazkovaE\AppData\Local\Microsoft\Windows\Temporary Internet Files\Content.IE5\TN3PGN12\MC9000528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1916832"/>
            <a:ext cx="1224136" cy="815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33798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6124" y="1089789"/>
            <a:ext cx="1374343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201" y="1425093"/>
            <a:ext cx="1449063" cy="104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9966" y="2904725"/>
            <a:ext cx="1008631" cy="72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88548"/>
            <a:ext cx="1072255" cy="77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97862"/>
            <a:ext cx="1207887" cy="87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018" y="2798527"/>
            <a:ext cx="1244803" cy="89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337990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439" y="1298710"/>
            <a:ext cx="1121969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4638" y="2394010"/>
            <a:ext cx="958188" cy="20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5021" y="1393613"/>
            <a:ext cx="958188" cy="20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LWFA20Q\MC900441398[1].wmf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2074" y="2860391"/>
            <a:ext cx="1370005" cy="128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9419" y="4157482"/>
            <a:ext cx="256736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elephant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1034" name="Picture 10" descr="C:\Users\ProchazkovaE\AppData\Local\Microsoft\Windows\Temporary Internet Files\Content.IE5\R6TMH8UR\MC900337972[1].wmf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8797" y="3305848"/>
            <a:ext cx="1855318" cy="131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98069" y="4752556"/>
            <a:ext cx="35637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1) …………………………………</a:t>
            </a:r>
            <a:r>
              <a:rPr lang="cs-CZ" sz="2000" dirty="0" err="1" smtClean="0"/>
              <a:t>hippos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8069" y="5208231"/>
            <a:ext cx="362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2) …………………………….......</a:t>
            </a:r>
            <a:r>
              <a:rPr lang="cs-CZ" sz="2000" dirty="0" err="1" smtClean="0"/>
              <a:t>giraffe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8069" y="5730012"/>
            <a:ext cx="35885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3) …………………………….....</a:t>
            </a:r>
            <a:r>
              <a:rPr lang="cs-CZ" sz="2000" dirty="0" err="1" smtClean="0"/>
              <a:t>parrots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8453" y="5739553"/>
            <a:ext cx="34868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6) ……………………………..</a:t>
            </a:r>
            <a:r>
              <a:rPr lang="cs-CZ" sz="2000" dirty="0" err="1" smtClean="0"/>
              <a:t>penguin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35774" y="5208231"/>
            <a:ext cx="3513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5) ………………………………..</a:t>
            </a:r>
            <a:r>
              <a:rPr lang="cs-CZ" sz="2000" dirty="0" err="1" smtClean="0"/>
              <a:t>snakes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44069" y="4752556"/>
            <a:ext cx="3493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4) …………………………............</a:t>
            </a:r>
            <a:r>
              <a:rPr lang="cs-CZ" sz="2000" dirty="0" err="1" smtClean="0"/>
              <a:t>lion</a:t>
            </a:r>
            <a:r>
              <a:rPr lang="cs-CZ" sz="2000" dirty="0" smtClean="0"/>
              <a:t>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82513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err="1" smtClean="0"/>
              <a:t>Write</a:t>
            </a:r>
            <a:r>
              <a:rPr lang="cs-CZ" sz="4000" dirty="0" smtClean="0"/>
              <a:t> </a:t>
            </a:r>
            <a:r>
              <a:rPr lang="cs-CZ" sz="4000" i="1" u="sng" dirty="0" err="1" smtClean="0"/>
              <a:t>there</a:t>
            </a:r>
            <a:r>
              <a:rPr lang="cs-CZ" sz="4000" i="1" u="sng" dirty="0" smtClean="0"/>
              <a:t> </a:t>
            </a:r>
            <a:r>
              <a:rPr lang="cs-CZ" sz="4000" i="1" u="sng" dirty="0" err="1" smtClean="0"/>
              <a:t>is</a:t>
            </a:r>
            <a:r>
              <a:rPr lang="cs-CZ" sz="4000" u="sng" dirty="0" smtClean="0"/>
              <a:t>, </a:t>
            </a:r>
            <a:r>
              <a:rPr lang="cs-CZ" sz="4000" i="1" u="sng" dirty="0" err="1" smtClean="0"/>
              <a:t>there</a:t>
            </a:r>
            <a:r>
              <a:rPr lang="cs-CZ" sz="4000" i="1" u="sng" dirty="0" smtClean="0"/>
              <a:t> are</a:t>
            </a:r>
            <a:r>
              <a:rPr lang="cs-CZ" sz="4000" i="1" dirty="0" smtClean="0"/>
              <a:t> </a:t>
            </a:r>
            <a:r>
              <a:rPr lang="cs-CZ" sz="4000" dirty="0" smtClean="0"/>
              <a:t>and </a:t>
            </a:r>
            <a:r>
              <a:rPr lang="cs-CZ" sz="4000" i="1" u="sng" dirty="0" err="1" smtClean="0"/>
              <a:t>number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700" dirty="0" err="1" smtClean="0"/>
              <a:t>name</a:t>
            </a:r>
            <a:r>
              <a:rPr lang="cs-CZ" sz="2700" dirty="0" smtClean="0"/>
              <a:t>: ……………………………….                       </a:t>
            </a:r>
            <a:r>
              <a:rPr lang="cs-CZ" sz="2700" dirty="0" err="1"/>
              <a:t>d</a:t>
            </a:r>
            <a:r>
              <a:rPr lang="cs-CZ" sz="2700" dirty="0" err="1" smtClean="0"/>
              <a:t>ate</a:t>
            </a:r>
            <a:r>
              <a:rPr lang="cs-CZ" sz="2700" dirty="0" smtClean="0"/>
              <a:t>: …………………………..</a:t>
            </a:r>
            <a:endParaRPr lang="cs-CZ" sz="2700" dirty="0"/>
          </a:p>
        </p:txBody>
      </p:sp>
      <p:pic>
        <p:nvPicPr>
          <p:cNvPr id="1026" name="Picture 2" descr="C:\Users\ProchazkovaE\AppData\Local\Microsoft\Windows\Temporary Internet Files\Content.IE5\TN3PGN12\MC90005282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2749" y="1700808"/>
            <a:ext cx="1188735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chazkovaE\AppData\Local\Microsoft\Windows\Temporary Internet Files\Content.IE5\TN3PGN12\MC9000528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1821" y="3118354"/>
            <a:ext cx="1369980" cy="91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rochazkovaE\AppData\Local\Microsoft\Windows\Temporary Internet Files\Content.IE5\TN3PGN12\MC9000528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1916832"/>
            <a:ext cx="1224136" cy="815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33798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6124" y="1089789"/>
            <a:ext cx="1374343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201" y="1425093"/>
            <a:ext cx="1449063" cy="104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9966" y="2904725"/>
            <a:ext cx="1008631" cy="72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88548"/>
            <a:ext cx="1072255" cy="77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97862"/>
            <a:ext cx="1207887" cy="87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018" y="2798527"/>
            <a:ext cx="1244803" cy="89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337990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439" y="1298710"/>
            <a:ext cx="1121969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4638" y="2394010"/>
            <a:ext cx="958188" cy="20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85021" y="1393613"/>
            <a:ext cx="958188" cy="20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LWFA20Q\MC900441398[1].wmf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2074" y="2860391"/>
            <a:ext cx="1370005" cy="128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9419" y="4157482"/>
            <a:ext cx="2567369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There</a:t>
            </a:r>
            <a:r>
              <a:rPr lang="cs-CZ" sz="2000" dirty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elephant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pic>
        <p:nvPicPr>
          <p:cNvPr id="1034" name="Picture 10" descr="C:\Users\ProchazkovaE\AppData\Local\Microsoft\Windows\Temporary Internet Files\Content.IE5\R6TMH8UR\MC900337972[1].wmf"/>
          <p:cNvPicPr>
            <a:picLocks noChangeAspect="1" noChangeArrowheads="1"/>
          </p:cNvPicPr>
          <p:nvPr/>
        </p:nvPicPr>
        <p:blipFill>
          <a:blip r:embed="rId9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8797" y="3305848"/>
            <a:ext cx="1855318" cy="1310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398069" y="4752556"/>
            <a:ext cx="35637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1) …………………………………</a:t>
            </a:r>
            <a:r>
              <a:rPr lang="cs-CZ" sz="2000" dirty="0" err="1" smtClean="0"/>
              <a:t>hippos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8069" y="5208231"/>
            <a:ext cx="36262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2) …………………………….......</a:t>
            </a:r>
            <a:r>
              <a:rPr lang="cs-CZ" sz="2000" dirty="0" err="1" smtClean="0"/>
              <a:t>giraffe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8069" y="5730012"/>
            <a:ext cx="35885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3) …………………………….....</a:t>
            </a:r>
            <a:r>
              <a:rPr lang="cs-CZ" sz="2000" dirty="0" err="1" smtClean="0"/>
              <a:t>parrots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78453" y="5739553"/>
            <a:ext cx="34868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6) ……………………………..</a:t>
            </a:r>
            <a:r>
              <a:rPr lang="cs-CZ" sz="2000" dirty="0" err="1" smtClean="0"/>
              <a:t>penguin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535774" y="5208231"/>
            <a:ext cx="35138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5) ………………………………..</a:t>
            </a:r>
            <a:r>
              <a:rPr lang="cs-CZ" sz="2000" dirty="0" err="1" smtClean="0"/>
              <a:t>snakes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544069" y="4752556"/>
            <a:ext cx="34932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4) …………………………............</a:t>
            </a:r>
            <a:r>
              <a:rPr lang="cs-CZ" sz="2000" dirty="0" err="1" smtClean="0"/>
              <a:t>lion</a:t>
            </a:r>
            <a:r>
              <a:rPr lang="cs-CZ" sz="2000" dirty="0" smtClean="0"/>
              <a:t>.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7993" y="4669421"/>
            <a:ext cx="18047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</a:rPr>
              <a:t>There</a:t>
            </a:r>
            <a:r>
              <a:rPr lang="cs-CZ" sz="2000" dirty="0" smtClean="0">
                <a:solidFill>
                  <a:srgbClr val="0070C0"/>
                </a:solidFill>
              </a:rPr>
              <a:t> are </a:t>
            </a:r>
            <a:r>
              <a:rPr lang="cs-CZ" sz="2000" dirty="0" err="1" smtClean="0">
                <a:solidFill>
                  <a:srgbClr val="0070C0"/>
                </a:solidFill>
              </a:rPr>
              <a:t>three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54839" y="5135907"/>
            <a:ext cx="151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</a:rPr>
              <a:t>There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err="1" smtClean="0">
                <a:solidFill>
                  <a:srgbClr val="0070C0"/>
                </a:solidFill>
              </a:rPr>
              <a:t>is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err="1" smtClean="0">
                <a:solidFill>
                  <a:srgbClr val="0070C0"/>
                </a:solidFill>
              </a:rPr>
              <a:t>one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919" y="5667033"/>
            <a:ext cx="16422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</a:rPr>
              <a:t>There</a:t>
            </a:r>
            <a:r>
              <a:rPr lang="cs-CZ" sz="2000" dirty="0" smtClean="0">
                <a:solidFill>
                  <a:srgbClr val="0070C0"/>
                </a:solidFill>
              </a:rPr>
              <a:t> are </a:t>
            </a:r>
            <a:r>
              <a:rPr lang="cs-CZ" sz="2000" dirty="0" err="1" smtClean="0">
                <a:solidFill>
                  <a:srgbClr val="0070C0"/>
                </a:solidFill>
              </a:rPr>
              <a:t>two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44829" y="4669421"/>
            <a:ext cx="151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</a:rPr>
              <a:t>There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err="1" smtClean="0">
                <a:solidFill>
                  <a:srgbClr val="0070C0"/>
                </a:solidFill>
              </a:rPr>
              <a:t>is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err="1" smtClean="0">
                <a:solidFill>
                  <a:srgbClr val="0070C0"/>
                </a:solidFill>
              </a:rPr>
              <a:t>one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144829" y="5124248"/>
            <a:ext cx="16196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</a:rPr>
              <a:t>There</a:t>
            </a:r>
            <a:r>
              <a:rPr lang="cs-CZ" sz="2000" dirty="0" smtClean="0">
                <a:solidFill>
                  <a:srgbClr val="0070C0"/>
                </a:solidFill>
              </a:rPr>
              <a:t> are </a:t>
            </a:r>
            <a:r>
              <a:rPr lang="cs-CZ" sz="2000" dirty="0" err="1" smtClean="0">
                <a:solidFill>
                  <a:srgbClr val="0070C0"/>
                </a:solidFill>
              </a:rPr>
              <a:t>five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84653" y="5691323"/>
            <a:ext cx="15181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0070C0"/>
                </a:solidFill>
              </a:rPr>
              <a:t>There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err="1" smtClean="0">
                <a:solidFill>
                  <a:srgbClr val="0070C0"/>
                </a:solidFill>
              </a:rPr>
              <a:t>is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err="1" smtClean="0">
                <a:solidFill>
                  <a:srgbClr val="0070C0"/>
                </a:solidFill>
              </a:rPr>
              <a:t>one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81168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Colour</a:t>
            </a:r>
            <a:r>
              <a:rPr lang="cs-CZ" sz="4000" dirty="0" smtClean="0"/>
              <a:t> ( vybarvi )</a:t>
            </a:r>
            <a:endParaRPr lang="cs-CZ" sz="2700" dirty="0"/>
          </a:p>
        </p:txBody>
      </p:sp>
      <p:pic>
        <p:nvPicPr>
          <p:cNvPr id="1026" name="Picture 2" descr="C:\Users\ProchazkovaE\AppData\Local\Microsoft\Windows\Temporary Internet Files\Content.IE5\TN3PGN12\MC900052820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2749" y="1700808"/>
            <a:ext cx="1188735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ProchazkovaE\AppData\Local\Microsoft\Windows\Temporary Internet Files\Content.IE5\TN3PGN12\MC9000528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1821" y="3118354"/>
            <a:ext cx="1369980" cy="912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ProchazkovaE\AppData\Local\Microsoft\Windows\Temporary Internet Files\Content.IE5\TN3PGN12\MC90005282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3" y="1916832"/>
            <a:ext cx="1224136" cy="815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JV14C8I\MC90033798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26124" y="1089789"/>
            <a:ext cx="1374343" cy="1838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99201" y="1425093"/>
            <a:ext cx="1449063" cy="1043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29966" y="2904725"/>
            <a:ext cx="1008631" cy="726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188548"/>
            <a:ext cx="1072255" cy="772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97862"/>
            <a:ext cx="1207887" cy="870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ProchazkovaE\AppData\Local\Microsoft\Windows\Temporary Internet Files\Content.IE5\MMHF5AC4\MC900324470[1].wmf"/>
          <p:cNvPicPr>
            <a:picLocks noChangeAspect="1" noChangeArrowheads="1"/>
          </p:cNvPicPr>
          <p:nvPr/>
        </p:nvPicPr>
        <p:blipFill>
          <a:blip r:embed="rId5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018" y="2798527"/>
            <a:ext cx="1244803" cy="89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JDMGALS6\MC900337990[1].wmf"/>
          <p:cNvPicPr>
            <a:picLocks noChangeAspect="1" noChangeArrowheads="1"/>
          </p:cNvPicPr>
          <p:nvPr/>
        </p:nvPicPr>
        <p:blipFill>
          <a:blip r:embed="rId6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81103" y="1298711"/>
            <a:ext cx="1121969" cy="187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3732" y="2477833"/>
            <a:ext cx="958188" cy="20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8" descr="C:\Users\ProchazkovaE\AppData\Local\Microsoft\Windows\Temporary Internet Files\Content.IE5\R6TMH8UR\MC900034154[1].wmf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1179" y="2188151"/>
            <a:ext cx="958188" cy="2000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LWFA20Q\MC900441398[1].wmf"/>
          <p:cNvPicPr>
            <a:picLocks noChangeAspect="1" noChangeArrowheads="1"/>
          </p:cNvPicPr>
          <p:nvPr/>
        </p:nvPicPr>
        <p:blipFill>
          <a:blip r:embed="rId8" cstate="print">
            <a:grayscl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2074" y="2860391"/>
            <a:ext cx="1370005" cy="1282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924" y="4670650"/>
            <a:ext cx="230390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giraffe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brown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646410" y="5142681"/>
            <a:ext cx="287591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parrots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red</a:t>
            </a:r>
            <a:r>
              <a:rPr lang="cs-CZ" sz="2000" dirty="0" smtClean="0"/>
              <a:t> </a:t>
            </a:r>
          </a:p>
          <a:p>
            <a:r>
              <a:rPr lang="cs-CZ" sz="2000" dirty="0" err="1" smtClean="0"/>
              <a:t>noses</a:t>
            </a:r>
            <a:r>
              <a:rPr lang="cs-CZ" sz="2000" dirty="0" smtClean="0"/>
              <a:t>, blue </a:t>
            </a:r>
            <a:r>
              <a:rPr lang="cs-CZ" sz="2000" dirty="0" err="1" smtClean="0"/>
              <a:t>wings</a:t>
            </a:r>
            <a:r>
              <a:rPr lang="cs-CZ" sz="2000" dirty="0" smtClean="0"/>
              <a:t> and</a:t>
            </a:r>
          </a:p>
          <a:p>
            <a:r>
              <a:rPr lang="cs-CZ" sz="2000" dirty="0" smtClean="0"/>
              <a:t>a green body.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34281" y="4742571"/>
            <a:ext cx="2081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lion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orange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5561" y="5091014"/>
            <a:ext cx="23902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hippos</a:t>
            </a:r>
            <a:r>
              <a:rPr lang="cs-CZ" sz="2000" dirty="0" smtClean="0"/>
              <a:t> are </a:t>
            </a:r>
            <a:r>
              <a:rPr lang="cs-CZ" sz="2000" dirty="0" err="1" smtClean="0"/>
              <a:t>black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0868" y="5491124"/>
            <a:ext cx="36935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penguin</a:t>
            </a:r>
            <a:r>
              <a:rPr lang="cs-CZ" sz="2000" dirty="0" smtClean="0"/>
              <a:t>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a </a:t>
            </a:r>
            <a:r>
              <a:rPr lang="cs-CZ" sz="2000" dirty="0" err="1" smtClean="0"/>
              <a:t>black</a:t>
            </a:r>
            <a:r>
              <a:rPr lang="cs-CZ" sz="2000" dirty="0" smtClean="0"/>
              <a:t> nose.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0868" y="5958289"/>
            <a:ext cx="3485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snakes</a:t>
            </a:r>
            <a:r>
              <a:rPr lang="cs-CZ" sz="2000" dirty="0" smtClean="0"/>
              <a:t> are </a:t>
            </a:r>
            <a:r>
              <a:rPr lang="cs-CZ" sz="2000" dirty="0" err="1" smtClean="0"/>
              <a:t>yellow</a:t>
            </a:r>
            <a:r>
              <a:rPr lang="cs-CZ" sz="2000" dirty="0" smtClean="0"/>
              <a:t> and blue.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5863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326</Words>
  <Application>Microsoft Office PowerPoint</Application>
  <PresentationFormat>Předvádění na obrazovce (4:3)</PresentationFormat>
  <Paragraphs>52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Write there is, there are and number name: ……………………………….                       date: …………………………..</vt:lpstr>
      <vt:lpstr>Write there is, there are and number name: ……………………………….                       date: …………………………..</vt:lpstr>
      <vt:lpstr>Colour ( vybarvi 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62</cp:revision>
  <dcterms:created xsi:type="dcterms:W3CDTF">2011-08-21T15:31:45Z</dcterms:created>
  <dcterms:modified xsi:type="dcterms:W3CDTF">2012-03-09T22:34:42Z</dcterms:modified>
</cp:coreProperties>
</file>