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3" r:id="rId2"/>
    <p:sldId id="271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ser" initials="JaF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7B9CED-40C3-4D3A-B895-1CF22A128EA0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0A90E-A8CD-4DC8-8FF5-6324075E3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9707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Stávka studentů před</a:t>
            </a:r>
            <a:r>
              <a:rPr lang="cs-CZ" baseline="0" dirty="0" smtClean="0"/>
              <a:t> Sorbonnou, 2.hlavní kaple a budova Sorbonny, 3. amfiteátr (aula) v hlavní budově Sorbonny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1.Dvůr</a:t>
            </a:r>
            <a:r>
              <a:rPr lang="cs-CZ" baseline="0" dirty="0" smtClean="0"/>
              <a:t> Invalidovny s děly, 2. Hotel des </a:t>
            </a:r>
            <a:r>
              <a:rPr lang="cs-CZ" baseline="0" dirty="0" err="1" smtClean="0"/>
              <a:t>Invalides</a:t>
            </a:r>
            <a:r>
              <a:rPr lang="cs-CZ" baseline="0" dirty="0" smtClean="0"/>
              <a:t> </a:t>
            </a:r>
            <a:r>
              <a:rPr lang="cs-CZ" baseline="0" dirty="0" err="1" smtClean="0"/>
              <a:t>et</a:t>
            </a:r>
            <a:r>
              <a:rPr lang="cs-CZ" baseline="0" dirty="0" smtClean="0"/>
              <a:t> Dome, 3. </a:t>
            </a:r>
            <a:r>
              <a:rPr lang="cs-CZ" baseline="0" dirty="0" err="1" smtClean="0"/>
              <a:t>Tombe</a:t>
            </a:r>
            <a:r>
              <a:rPr lang="cs-CZ" baseline="0" dirty="0" smtClean="0"/>
              <a:t> de </a:t>
            </a:r>
            <a:r>
              <a:rPr lang="cs-CZ" baseline="0" dirty="0" err="1" smtClean="0"/>
              <a:t>Napoléon</a:t>
            </a:r>
            <a:r>
              <a:rPr lang="cs-CZ" baseline="0" dirty="0" smtClean="0"/>
              <a:t>, 4. La </a:t>
            </a:r>
            <a:r>
              <a:rPr lang="cs-CZ" baseline="0" dirty="0" err="1" smtClean="0"/>
              <a:t>collection</a:t>
            </a:r>
            <a:r>
              <a:rPr lang="cs-CZ" baseline="0" dirty="0" smtClean="0"/>
              <a:t> de la </a:t>
            </a:r>
            <a:r>
              <a:rPr lang="cs-CZ" baseline="0" dirty="0" err="1" smtClean="0"/>
              <a:t>Seconde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Guerre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mondiale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aux</a:t>
            </a:r>
            <a:r>
              <a:rPr lang="cs-CZ" baseline="0" dirty="0" smtClean="0"/>
              <a:t> </a:t>
            </a:r>
            <a:r>
              <a:rPr lang="cs-CZ" baseline="0" dirty="0" err="1" smtClean="0"/>
              <a:t>Invalides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L´</a:t>
            </a:r>
            <a:r>
              <a:rPr lang="cs-CZ" dirty="0" err="1" smtClean="0"/>
              <a:t>Opéra</a:t>
            </a:r>
            <a:r>
              <a:rPr lang="cs-CZ" dirty="0" smtClean="0"/>
              <a:t> </a:t>
            </a:r>
            <a:r>
              <a:rPr lang="cs-CZ" dirty="0" err="1" smtClean="0"/>
              <a:t>Bastille</a:t>
            </a:r>
            <a:r>
              <a:rPr lang="cs-CZ" dirty="0" smtClean="0"/>
              <a:t>, 2. La </a:t>
            </a:r>
            <a:r>
              <a:rPr lang="cs-CZ" dirty="0" err="1" smtClean="0"/>
              <a:t>Collone</a:t>
            </a:r>
            <a:r>
              <a:rPr lang="cs-CZ" baseline="0" dirty="0" smtClean="0"/>
              <a:t> de </a:t>
            </a:r>
            <a:r>
              <a:rPr lang="cs-CZ" baseline="0" dirty="0" err="1" smtClean="0"/>
              <a:t>Juillet</a:t>
            </a:r>
            <a:r>
              <a:rPr lang="cs-CZ" baseline="0" dirty="0" smtClean="0"/>
              <a:t>, 3. </a:t>
            </a:r>
            <a:r>
              <a:rPr lang="cs-CZ" baseline="0" dirty="0" err="1" smtClean="0"/>
              <a:t>Prise</a:t>
            </a:r>
            <a:r>
              <a:rPr lang="cs-CZ" baseline="0" dirty="0" smtClean="0"/>
              <a:t> de la </a:t>
            </a:r>
            <a:r>
              <a:rPr lang="cs-CZ" baseline="0" dirty="0" err="1" smtClean="0"/>
              <a:t>Bastille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1.Exterier</a:t>
            </a:r>
            <a:r>
              <a:rPr lang="cs-CZ" baseline="0" dirty="0" smtClean="0"/>
              <a:t> </a:t>
            </a:r>
            <a:r>
              <a:rPr lang="cs-CZ" baseline="0" dirty="0" err="1" smtClean="0"/>
              <a:t>du</a:t>
            </a:r>
            <a:r>
              <a:rPr lang="cs-CZ" baseline="0" dirty="0" smtClean="0"/>
              <a:t> Centre, 2. L´</a:t>
            </a:r>
            <a:r>
              <a:rPr lang="cs-CZ" baseline="0" dirty="0" err="1" smtClean="0"/>
              <a:t>escalier</a:t>
            </a:r>
            <a:r>
              <a:rPr lang="cs-CZ" baseline="0" dirty="0" smtClean="0"/>
              <a:t> 3. </a:t>
            </a:r>
            <a:r>
              <a:rPr lang="cs-CZ" baseline="0" dirty="0" err="1" smtClean="0"/>
              <a:t>Street</a:t>
            </a:r>
            <a:r>
              <a:rPr lang="cs-CZ" baseline="0" dirty="0" smtClean="0"/>
              <a:t> </a:t>
            </a:r>
            <a:r>
              <a:rPr lang="cs-CZ" baseline="0" dirty="0" err="1" smtClean="0"/>
              <a:t>Art</a:t>
            </a:r>
            <a:r>
              <a:rPr lang="cs-CZ" baseline="0" dirty="0" smtClean="0"/>
              <a:t>, 4. La </a:t>
            </a:r>
            <a:r>
              <a:rPr lang="cs-CZ" baseline="0" dirty="0" err="1" smtClean="0"/>
              <a:t>fontaine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moderne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</a:t>
            </a:r>
            <a:r>
              <a:rPr lang="cs-CZ" dirty="0" err="1" smtClean="0"/>
              <a:t>pique</a:t>
            </a:r>
            <a:r>
              <a:rPr lang="cs-CZ" dirty="0" smtClean="0"/>
              <a:t>-</a:t>
            </a:r>
            <a:r>
              <a:rPr lang="cs-CZ" dirty="0" err="1" smtClean="0"/>
              <a:t>nique</a:t>
            </a:r>
            <a:r>
              <a:rPr lang="cs-CZ" dirty="0" smtClean="0"/>
              <a:t>,</a:t>
            </a:r>
            <a:r>
              <a:rPr lang="cs-CZ" baseline="0" dirty="0" smtClean="0"/>
              <a:t> 2. park </a:t>
            </a:r>
            <a:r>
              <a:rPr lang="cs-CZ" baseline="0" dirty="0" err="1" smtClean="0"/>
              <a:t>Monceau</a:t>
            </a:r>
            <a:r>
              <a:rPr lang="cs-CZ" baseline="0" dirty="0" smtClean="0"/>
              <a:t> (romantický), 3. park </a:t>
            </a:r>
            <a:r>
              <a:rPr lang="cs-CZ" baseline="0" dirty="0" err="1" smtClean="0"/>
              <a:t>Javel</a:t>
            </a:r>
            <a:r>
              <a:rPr lang="cs-CZ" baseline="0" dirty="0" smtClean="0"/>
              <a:t>-André </a:t>
            </a:r>
            <a:r>
              <a:rPr lang="cs-CZ" baseline="0" dirty="0" err="1" smtClean="0"/>
              <a:t>Citoën</a:t>
            </a:r>
            <a:r>
              <a:rPr lang="cs-CZ" baseline="0" dirty="0" smtClean="0"/>
              <a:t> (rodinný), 4. </a:t>
            </a:r>
            <a:r>
              <a:rPr lang="cs-CZ" baseline="0" dirty="0" err="1" smtClean="0"/>
              <a:t>Bois</a:t>
            </a:r>
            <a:r>
              <a:rPr lang="cs-CZ" baseline="0" dirty="0" smtClean="0"/>
              <a:t> de </a:t>
            </a:r>
            <a:r>
              <a:rPr lang="cs-CZ" baseline="0" dirty="0" err="1" smtClean="0"/>
              <a:t>Vincennes</a:t>
            </a:r>
            <a:r>
              <a:rPr lang="cs-CZ" baseline="0" dirty="0" smtClean="0"/>
              <a:t> a </a:t>
            </a:r>
            <a:r>
              <a:rPr lang="cs-CZ" baseline="0" dirty="0" err="1" smtClean="0"/>
              <a:t>petanque</a:t>
            </a:r>
            <a:r>
              <a:rPr lang="cs-CZ" baseline="0" dirty="0" smtClean="0"/>
              <a:t>, 5. </a:t>
            </a:r>
            <a:r>
              <a:rPr lang="cs-CZ" baseline="0" dirty="0" err="1" smtClean="0"/>
              <a:t>Canal</a:t>
            </a:r>
            <a:r>
              <a:rPr lang="cs-CZ" baseline="0" dirty="0" smtClean="0"/>
              <a:t> St. Martin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1.Raclette</a:t>
            </a:r>
            <a:r>
              <a:rPr lang="cs-CZ" baseline="0" dirty="0" smtClean="0"/>
              <a:t> 2.</a:t>
            </a:r>
            <a:r>
              <a:rPr lang="cs-CZ" dirty="0" smtClean="0"/>
              <a:t>trh s ovocem a zeleninou 3.</a:t>
            </a:r>
            <a:r>
              <a:rPr lang="cs-CZ" baseline="0" dirty="0" smtClean="0"/>
              <a:t>quiche a vlevo ústřice 4. marocké sladké zákusky a víno a uprostřed bageta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Trh pod metrem</a:t>
            </a:r>
            <a:r>
              <a:rPr lang="cs-CZ" baseline="0" dirty="0" smtClean="0"/>
              <a:t> – rybí a dary moře (vepředu jsou kraby), 2. oblíbenost trhů v Paříži a Francii, dny určené pro trhy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kolotoč, který je všude,</a:t>
            </a:r>
            <a:r>
              <a:rPr lang="cs-CZ" baseline="0" dirty="0" smtClean="0"/>
              <a:t> 2. Fete de la </a:t>
            </a:r>
            <a:r>
              <a:rPr lang="cs-CZ" baseline="0" dirty="0" err="1" smtClean="0"/>
              <a:t>musique</a:t>
            </a:r>
            <a:r>
              <a:rPr lang="cs-CZ" baseline="0" dirty="0" smtClean="0"/>
              <a:t> na </a:t>
            </a:r>
            <a:r>
              <a:rPr lang="cs-CZ" baseline="0" dirty="0" err="1" smtClean="0"/>
              <a:t>Trocadéru</a:t>
            </a:r>
            <a:r>
              <a:rPr lang="cs-CZ" baseline="0" dirty="0" smtClean="0"/>
              <a:t>, 3. kódy do domů místo vstupních klíčů, 4. Odlišné hroby na hřbitově Pere-</a:t>
            </a:r>
            <a:r>
              <a:rPr lang="cs-CZ" baseline="0" dirty="0" err="1" smtClean="0"/>
              <a:t>Lachaise</a:t>
            </a:r>
            <a:r>
              <a:rPr lang="cs-CZ" baseline="0" dirty="0" smtClean="0"/>
              <a:t>, 5. kanály u chodníků, které slouží k uklízení odpadků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CFA2E-DFB4-4B6B-9E1D-F29EF72AAA3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2FF0311-7D3D-47BB-BBD7-70324EDD1137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089C492-6DC4-4768-8D6A-A2C639C868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e/e2/Paris_360.jpg/800px-Paris_360.jpg" TargetMode="External"/><Relationship Id="rId3" Type="http://schemas.openxmlformats.org/officeDocument/2006/relationships/hyperlink" Target="http://commons.wikimedia.org/wiki/User:Kadellar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User:Nitot" TargetMode="External"/><Relationship Id="rId5" Type="http://schemas.openxmlformats.org/officeDocument/2006/relationships/hyperlink" Target="http://upload.wikimedia.org/wikipedia/commons/thumb/a/af/Tour_eiffel_at_sunrise_from_the_trocadero.jpg/400px-Tour_eiffel_at_sunrise_from_the_trocadero.jpg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hyperlink" Target="http://upload.wikimedia.org/wikipedia/commons/7/7d/Sorbonne_.jpg" TargetMode="Externa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3/Pant%C3%A9on_(Francia).jpg/547px-Pant%C3%A9on_(Francia).jpg" TargetMode="External"/><Relationship Id="rId7" Type="http://schemas.openxmlformats.org/officeDocument/2006/relationships/hyperlink" Target="http://commons.wikimedia.org/wiki/User:Jean-Christophe_BENOIST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thumb/0/01/Paris-Pantheon-Interieur.jpg/400px-Paris-Pantheon-Interieur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enciclopedia.us.es/index.php/Usuario:M.Romero_Schmidtke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hyperlink" Target="http://commons.wikimedia.org/wiki/User:Thesuperma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thumb/5/51/Paris_-_D%C3%B4me_des_Invalides_-_Tombeau_de_Napol%C3%A9on_-_002.jpg/800px-Paris_-_D%C3%B4me_des_Invalides_-_Tombeau_de_Napol%C3%A9on_-_002.jpg" TargetMode="External"/><Relationship Id="rId5" Type="http://schemas.openxmlformats.org/officeDocument/2006/relationships/image" Target="../media/image14.jpeg"/><Relationship Id="rId10" Type="http://schemas.openxmlformats.org/officeDocument/2006/relationships/hyperlink" Target="http://commons.wikimedia.org/w/index.php?title=User:Nono_vlf&amp;action=edit&amp;redlink=1" TargetMode="External"/><Relationship Id="rId4" Type="http://schemas.openxmlformats.org/officeDocument/2006/relationships/image" Target="../media/image13.jpeg"/><Relationship Id="rId9" Type="http://schemas.openxmlformats.org/officeDocument/2006/relationships/hyperlink" Target="http://upload.wikimedia.org/wikipedia/commons/thumb/d/df/Les_Invalides-1.jpg/800px-Les_Invalides-1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ickr.com/people/49503087439@N01" TargetMode="External"/><Relationship Id="rId3" Type="http://schemas.openxmlformats.org/officeDocument/2006/relationships/image" Target="../media/image16.jpeg"/><Relationship Id="rId7" Type="http://schemas.openxmlformats.org/officeDocument/2006/relationships/hyperlink" Target="http://upload.wikimedia.org/wikipedia/commons/thumb/4/4b/Paris_Opera_House,_Op%C3%A9ra_Bastille.jpg/800px-Paris_Opera_House,_Op%C3%A9ra_Bastille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hyperlink" Target="http://en.wikipedia.org/wiki/User:Kaihsu" TargetMode="External"/><Relationship Id="rId4" Type="http://schemas.openxmlformats.org/officeDocument/2006/relationships/hyperlink" Target="http://upload.wikimedia.org/wikipedia/commons/thumb/9/94/PlaceBastille20040914A_CopyrightKaihsuTai.JPG/398px-PlaceBastille20040914A_CopyrightKaihsuTai.JPG" TargetMode="External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9.jpeg"/><Relationship Id="rId7" Type="http://schemas.openxmlformats.org/officeDocument/2006/relationships/hyperlink" Target="http://upload.wikimedia.org/wikipedia/commons/thumb/3/3e/Centre_national_d'art_et_de_culture_Georges-Pompidou.JPG/800px-Centre_national_d'art_et_de_culture_Georges-Pompidou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hyperlink" Target="http://upload.wikimedia.org/wikipedia/commons/thumb/7/72/P1000954_Paris_IV_Rue_Beaubourg_reductwk.JPG/421px-P1000954_Paris_IV_Rue_Beaubourg_reductwk.JPG" TargetMode="External"/><Relationship Id="rId4" Type="http://schemas.openxmlformats.org/officeDocument/2006/relationships/image" Target="../media/image20.jpeg"/><Relationship Id="rId9" Type="http://schemas.openxmlformats.org/officeDocument/2006/relationships/hyperlink" Target="http://upload.wikimedia.org/wikipedia/commons/thumb/5/55/Street_artist_Centre_Pompidou.jpg/450px-Street_artist_Centre_Pompidou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5/50/P1080896_Paris_XIX_grande_halle_de_la_Villette_rwk.JPG/800px-P1080896_Paris_XIX_grande_halle_de_la_Villette_rwk.JPG" TargetMode="External"/><Relationship Id="rId3" Type="http://schemas.openxmlformats.org/officeDocument/2006/relationships/image" Target="../media/image24.jpeg"/><Relationship Id="rId7" Type="http://schemas.openxmlformats.org/officeDocument/2006/relationships/image" Target="../media/image2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videgro.net/" TargetMode="External"/><Relationship Id="rId5" Type="http://schemas.openxmlformats.org/officeDocument/2006/relationships/hyperlink" Target="http://nl.wikipedia.org/wiki/User:Vdegroot" TargetMode="External"/><Relationship Id="rId4" Type="http://schemas.openxmlformats.org/officeDocument/2006/relationships/hyperlink" Target="http://upload.wikimedia.org/wikipedia/commons/4/44/Paris_parc_de_la_villette01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7.jpeg"/><Relationship Id="rId7" Type="http://schemas.openxmlformats.org/officeDocument/2006/relationships/hyperlink" Target="http://fr.wikipedia.org/wiki/Utilisateur:Wauquiez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9/97/Moulin_rouge.jpg" TargetMode="Externa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hyperlink" Target="http://upload.wikimedia.org/wikipedia/commons/thumb/a/ad/Le_sacre_coeur_(paris_-_france).jpg/450px-Le_sacre_coeur_(paris_-_france).jpg" TargetMode="External"/><Relationship Id="rId7" Type="http://schemas.openxmlformats.org/officeDocument/2006/relationships/hyperlink" Target="http://commons.wikimedia.org/wiki/User:Sam67fr" TargetMode="External"/><Relationship Id="rId12" Type="http://schemas.openxmlformats.org/officeDocument/2006/relationships/hyperlink" Target="http://upload.wikimedia.org/wikipedia/commons/thumb/2/22/Paris_Montmartre_street_singer_dsc07249.jpg/655px-Paris_Montmartre_street_singer_dsc07249.jpg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thumb/9/9c/Sacre_Coeur_-_Choeur,_Abside_et_Mosaique.jpg/399px-Sacre_Coeur_-_Choeur,_Abside_et_Mosaique.jpg" TargetMode="External"/><Relationship Id="rId11" Type="http://schemas.openxmlformats.org/officeDocument/2006/relationships/image" Target="../media/image34.jpeg"/><Relationship Id="rId5" Type="http://schemas.openxmlformats.org/officeDocument/2006/relationships/image" Target="../media/image32.jpeg"/><Relationship Id="rId10" Type="http://schemas.openxmlformats.org/officeDocument/2006/relationships/hyperlink" Target="http://commons.wikimedia.org/wiki/User:David.Monniaux" TargetMode="External"/><Relationship Id="rId4" Type="http://schemas.openxmlformats.org/officeDocument/2006/relationships/hyperlink" Target="http://commons.wikimedia.org/wiki/User:Tonchino" TargetMode="External"/><Relationship Id="rId9" Type="http://schemas.openxmlformats.org/officeDocument/2006/relationships/hyperlink" Target="http://upload.wikimedia.org/wikipedia/commons/thumb/3/37/Paris_Montmartre_Place_du_Tertre_dsc07247.jpg/800px-Paris_Montmartre_Place_du_Tertre_dsc07247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User:atoma" TargetMode="External"/><Relationship Id="rId3" Type="http://schemas.openxmlformats.org/officeDocument/2006/relationships/image" Target="../media/image36.jpeg"/><Relationship Id="rId7" Type="http://schemas.openxmlformats.org/officeDocument/2006/relationships/hyperlink" Target="http://upload.wikimedia.org/wikipedia/en/thumb/5/52/Grande_Arche_de_La_D%C3%A9fense_et_fontaine.jpg/800px-Grande_Arche_de_La_D%C3%A9fense_et_fontaine.jpg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hyperlink" Target="http://commons.wikimedia.org/wiki/User:David.Monniaux" TargetMode="External"/><Relationship Id="rId4" Type="http://schemas.openxmlformats.org/officeDocument/2006/relationships/hyperlink" Target="http://upload.wikimedia.org/wikipedia/commons/thumb/3/39/La_Defense_dsc07138.jpg/800px-La_Defense_dsc07138.jpg" TargetMode="External"/><Relationship Id="rId9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3/3b/Baguette.png" TargetMode="External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hyperlink" Target="http://fr.wikipedia.org/" TargetMode="External"/><Relationship Id="rId4" Type="http://schemas.openxmlformats.org/officeDocument/2006/relationships/image" Target="../media/image45.jpeg"/><Relationship Id="rId9" Type="http://schemas.openxmlformats.org/officeDocument/2006/relationships/hyperlink" Target="http://fr.wikipedia.org/wiki/User:Vlad2i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enciclopedia.us.es/index.php/Usuario:M.Romero_Schmidtke" TargetMode="External"/><Relationship Id="rId13" Type="http://schemas.openxmlformats.org/officeDocument/2006/relationships/hyperlink" Target="http://upload.wikimedia.org/wikipedia/commons/thumb/4/4b/Paris_Opera_House,_Op%C3%A9ra_Bastille.jpg/800px-Paris_Opera_House,_Op%C3%A9ra_Bastille.jpg" TargetMode="External"/><Relationship Id="rId18" Type="http://schemas.openxmlformats.org/officeDocument/2006/relationships/hyperlink" Target="http://upload.wikimedia.org/wikipedia/commons/thumb/5/55/Street_artist_Centre_Pompidou.jpg/450px-Street_artist_Centre_Pompidou.jpg" TargetMode="External"/><Relationship Id="rId26" Type="http://schemas.openxmlformats.org/officeDocument/2006/relationships/hyperlink" Target="http://upload.wikimedia.org/wikipedia/commons/thumb/a/ad/Le_sacre_coeur_(paris_-_france).jpg/450px-Le_sacre_coeur_(paris_-_france).jpg" TargetMode="External"/><Relationship Id="rId3" Type="http://schemas.openxmlformats.org/officeDocument/2006/relationships/hyperlink" Target="http://upload.wikimedia.org/wikipedia/commons/0/08/Amphith%C3%A9%C3%A2tre_Sorbone.JPG" TargetMode="External"/><Relationship Id="rId21" Type="http://schemas.openxmlformats.org/officeDocument/2006/relationships/hyperlink" Target="http://www.videgro.net/" TargetMode="External"/><Relationship Id="rId34" Type="http://schemas.openxmlformats.org/officeDocument/2006/relationships/hyperlink" Target="http://upload.wikimedia.org/wikipedia/en/thumb/5/52/Grande_Arche_de_La_D%C3%A9fense_et_fontaine.jpg/800px-Grande_Arche_de_La_D%C3%A9fense_et_fontaine.jpg" TargetMode="External"/><Relationship Id="rId7" Type="http://schemas.openxmlformats.org/officeDocument/2006/relationships/hyperlink" Target="http://upload.wikimedia.org/wikipedia/commons/thumb/f/f3/Pant%C3%A9on_(Francia).jpg/547px-Pant%C3%A9on_(Francia).jpg" TargetMode="External"/><Relationship Id="rId12" Type="http://schemas.openxmlformats.org/officeDocument/2006/relationships/hyperlink" Target="http://en.wikipedia.org/wiki/User:Kaihsu" TargetMode="External"/><Relationship Id="rId17" Type="http://schemas.openxmlformats.org/officeDocument/2006/relationships/hyperlink" Target="http://upload.wikimedia.org/wikipedia/commons/thumb/3/3e/Centre_national_d'art_et_de_culture_Georges-Pompidou.JPG/800px-Centre_national_d'art_et_de_culture_Georges-Pompidou.JPG" TargetMode="External"/><Relationship Id="rId25" Type="http://schemas.openxmlformats.org/officeDocument/2006/relationships/hyperlink" Target="http://upload.wikimedia.org/wikipedia/commons/thumb/b/ba/Steinlein-chatnoir.jpg/424px-Steinlein-chatnoir.jpg" TargetMode="External"/><Relationship Id="rId33" Type="http://schemas.openxmlformats.org/officeDocument/2006/relationships/hyperlink" Target="http://upload.wikimedia.org/wikipedia/commons/thumb/3/39/La_Defense_dsc07138.jpg/800px-La_Defense_dsc07138.jpg" TargetMode="External"/><Relationship Id="rId2" Type="http://schemas.openxmlformats.org/officeDocument/2006/relationships/hyperlink" Target="http://upload.wikimedia.org/wikipedia/commons/7/7d/Sorbonne_.jpg" TargetMode="External"/><Relationship Id="rId16" Type="http://schemas.openxmlformats.org/officeDocument/2006/relationships/hyperlink" Target="http://upload.wikimedia.org/wikipedia/commons/thumb/7/72/P1000954_Paris_IV_Rue_Beaubourg_reductwk.JPG/421px-P1000954_Paris_IV_Rue_Beaubourg_reductwk.JPG" TargetMode="External"/><Relationship Id="rId20" Type="http://schemas.openxmlformats.org/officeDocument/2006/relationships/hyperlink" Target="http://nl.wikipedia.org/wiki/User:Vdegroot" TargetMode="External"/><Relationship Id="rId29" Type="http://schemas.openxmlformats.org/officeDocument/2006/relationships/hyperlink" Target="http://commons.wikimedia.org/wiki/User:Sam67f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/index.php?title=User:Nono_vlf&amp;action=edit&amp;redlink=1" TargetMode="External"/><Relationship Id="rId11" Type="http://schemas.openxmlformats.org/officeDocument/2006/relationships/hyperlink" Target="http://upload.wikimedia.org/wikipedia/commons/thumb/9/94/PlaceBastille20040914A_CopyrightKaihsuTai.JPG/398px-PlaceBastille20040914A_CopyrightKaihsuTai.JPG" TargetMode="External"/><Relationship Id="rId24" Type="http://schemas.openxmlformats.org/officeDocument/2006/relationships/hyperlink" Target="http://fr.wikipedia.org/wiki/Utilisateur:Wauquiez" TargetMode="External"/><Relationship Id="rId32" Type="http://schemas.openxmlformats.org/officeDocument/2006/relationships/hyperlink" Target="http://upload.wikimedia.org/wikipedia/commons/thumb/2/22/Paris_Montmartre_street_singer_dsc07249.jpg/655px-Paris_Montmartre_street_singer_dsc07249.jpg" TargetMode="External"/><Relationship Id="rId5" Type="http://schemas.openxmlformats.org/officeDocument/2006/relationships/hyperlink" Target="http://upload.wikimedia.org/wikipedia/commons/thumb/d/df/Les_Invalides-1.jpg/800px-Les_Invalides-1.jpg" TargetMode="External"/><Relationship Id="rId15" Type="http://schemas.openxmlformats.org/officeDocument/2006/relationships/hyperlink" Target="http://upload.wikimedia.org/wikipedia/commons/thumb/4/4e/Prise_de_la_Bastille.jpg/799px-Prise_de_la_Bastille.jpg" TargetMode="External"/><Relationship Id="rId23" Type="http://schemas.openxmlformats.org/officeDocument/2006/relationships/hyperlink" Target="http://upload.wikimedia.org/wikipedia/commons/9/97/Moulin_rouge.jpg" TargetMode="External"/><Relationship Id="rId28" Type="http://schemas.openxmlformats.org/officeDocument/2006/relationships/hyperlink" Target="http://upload.wikimedia.org/wikipedia/commons/thumb/9/9c/Sacre_Coeur_-_Choeur,_Abside_et_Mosaique.jpg/399px-Sacre_Coeur_-_Choeur,_Abside_et_Mosaique.jpg" TargetMode="External"/><Relationship Id="rId10" Type="http://schemas.openxmlformats.org/officeDocument/2006/relationships/hyperlink" Target="http://commons.wikimedia.org/wiki/User:Jean-Christophe_BENOIST" TargetMode="External"/><Relationship Id="rId19" Type="http://schemas.openxmlformats.org/officeDocument/2006/relationships/hyperlink" Target="http://upload.wikimedia.org/wikipedia/commons/4/44/Paris_parc_de_la_villette01.jpg" TargetMode="External"/><Relationship Id="rId31" Type="http://schemas.openxmlformats.org/officeDocument/2006/relationships/hyperlink" Target="http://commons.wikimedia.org/wiki/User:David.Monniaux" TargetMode="External"/><Relationship Id="rId4" Type="http://schemas.openxmlformats.org/officeDocument/2006/relationships/hyperlink" Target="http://commons.wikimedia.org/wiki/User:Thesupermat" TargetMode="External"/><Relationship Id="rId9" Type="http://schemas.openxmlformats.org/officeDocument/2006/relationships/hyperlink" Target="http://upload.wikimedia.org/wikipedia/commons/thumb/0/01/Paris-Pantheon-Interieur.jpg/400px-Paris-Pantheon-Interieur.jpg" TargetMode="External"/><Relationship Id="rId14" Type="http://schemas.openxmlformats.org/officeDocument/2006/relationships/hyperlink" Target="http://www.flickr.com/people/49503087439@N01" TargetMode="External"/><Relationship Id="rId22" Type="http://schemas.openxmlformats.org/officeDocument/2006/relationships/hyperlink" Target="http://upload.wikimedia.org/wikipedia/commons/thumb/5/50/P1080896_Paris_XIX_grande_halle_de_la_Villette_rwk.JPG/800px-P1080896_Paris_XIX_grande_halle_de_la_Villette_rwk.JPG" TargetMode="External"/><Relationship Id="rId27" Type="http://schemas.openxmlformats.org/officeDocument/2006/relationships/hyperlink" Target="http://commons.wikimedia.org/wiki/User:Tonchino" TargetMode="External"/><Relationship Id="rId30" Type="http://schemas.openxmlformats.org/officeDocument/2006/relationships/hyperlink" Target="http://upload.wikimedia.org/wikipedia/commons/thumb/3/37/Paris_Montmartre_Place_du_Tertre_dsc07247.jpg/800px-Paris_Montmartre_Place_du_Tertre_dsc07247.jpg" TargetMode="External"/><Relationship Id="rId35" Type="http://schemas.openxmlformats.org/officeDocument/2006/relationships/hyperlink" Target="http://commons.wikimedia.org/wiki/User:atom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</a:t>
            </a:r>
            <a:r>
              <a:rPr lang="cs-CZ" dirty="0" smtClean="0"/>
              <a:t>_ </a:t>
            </a:r>
            <a:r>
              <a:rPr lang="cs-CZ" dirty="0" smtClean="0"/>
              <a:t>262.FRJ.14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Prezentace </a:t>
            </a:r>
            <a:r>
              <a:rPr lang="cs-CZ" dirty="0" smtClean="0"/>
              <a:t>Paříž_2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7686700" cy="609857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b="1" u="sng" dirty="0" smtClean="0"/>
              <a:t>Číslo projektu:</a:t>
            </a:r>
            <a:r>
              <a:rPr lang="cs-CZ" dirty="0" smtClean="0"/>
              <a:t> CZ.1.07/1.5.00/34.0744</a:t>
            </a:r>
          </a:p>
          <a:p>
            <a:pPr algn="just"/>
            <a:r>
              <a:rPr lang="cs-CZ" b="1" u="sng" dirty="0" smtClean="0"/>
              <a:t>Šablona</a:t>
            </a:r>
            <a:r>
              <a:rPr lang="cs-CZ" dirty="0" smtClean="0"/>
              <a:t>: VY_32_INOVACE</a:t>
            </a:r>
          </a:p>
          <a:p>
            <a:pPr algn="just"/>
            <a:r>
              <a:rPr lang="cs-CZ" b="1" u="sng" dirty="0" smtClean="0"/>
              <a:t>Číslo DUMU</a:t>
            </a:r>
            <a:r>
              <a:rPr lang="cs-CZ" dirty="0" smtClean="0"/>
              <a:t>: 262. FRJ.14</a:t>
            </a:r>
          </a:p>
          <a:p>
            <a:pPr algn="just"/>
            <a:r>
              <a:rPr lang="cs-CZ" b="1" u="sng" dirty="0" smtClean="0"/>
              <a:t>Předmět</a:t>
            </a:r>
            <a:r>
              <a:rPr lang="cs-CZ" dirty="0" smtClean="0"/>
              <a:t>: Francouzský jazyk</a:t>
            </a:r>
          </a:p>
          <a:p>
            <a:pPr algn="just"/>
            <a:r>
              <a:rPr lang="cs-CZ" b="1" u="sng" dirty="0" smtClean="0"/>
              <a:t>Název </a:t>
            </a:r>
            <a:r>
              <a:rPr lang="cs-CZ" b="1" u="sng" dirty="0" smtClean="0"/>
              <a:t>materiálu</a:t>
            </a:r>
            <a:r>
              <a:rPr lang="cs-CZ" dirty="0" smtClean="0"/>
              <a:t>: Prezentace Paříž_2</a:t>
            </a:r>
          </a:p>
          <a:p>
            <a:pPr algn="just"/>
            <a:r>
              <a:rPr lang="cs-CZ" b="1" u="sng" dirty="0" smtClean="0"/>
              <a:t>Autor</a:t>
            </a:r>
            <a:r>
              <a:rPr lang="cs-CZ" dirty="0" smtClean="0"/>
              <a:t>: Mgr. Soňa Havlíková</a:t>
            </a:r>
          </a:p>
          <a:p>
            <a:pPr algn="just"/>
            <a:r>
              <a:rPr lang="cs-CZ" b="1" u="sng" dirty="0" smtClean="0"/>
              <a:t>Formát</a:t>
            </a:r>
            <a:r>
              <a:rPr lang="cs-CZ" dirty="0" smtClean="0"/>
              <a:t>: Prezentace Microsoft </a:t>
            </a:r>
            <a:r>
              <a:rPr lang="cs-CZ" dirty="0" err="1" smtClean="0"/>
              <a:t>Powerpoint</a:t>
            </a:r>
            <a:r>
              <a:rPr lang="cs-CZ" dirty="0" smtClean="0"/>
              <a:t> </a:t>
            </a:r>
          </a:p>
          <a:p>
            <a:pPr algn="just"/>
            <a:r>
              <a:rPr lang="cs-CZ" b="1" u="sng" dirty="0" smtClean="0"/>
              <a:t>Velikost</a:t>
            </a:r>
            <a:r>
              <a:rPr lang="cs-CZ" dirty="0" smtClean="0"/>
              <a:t>: 7,68 MB</a:t>
            </a:r>
          </a:p>
          <a:p>
            <a:pPr algn="just"/>
            <a:r>
              <a:rPr lang="cs-CZ" b="1" u="sng" dirty="0" smtClean="0"/>
              <a:t>Stupeň a typ vzdělávání</a:t>
            </a:r>
            <a:r>
              <a:rPr lang="cs-CZ" dirty="0" smtClean="0"/>
              <a:t>: SŠ – odborné vzdělávání</a:t>
            </a:r>
          </a:p>
          <a:p>
            <a:pPr algn="just"/>
            <a:r>
              <a:rPr lang="cs-CZ" b="1" u="sng" dirty="0" smtClean="0"/>
              <a:t>Licence k obrazovému materiálu</a:t>
            </a:r>
            <a:r>
              <a:rPr lang="cs-CZ" dirty="0" smtClean="0"/>
              <a:t>: CC BY, BY-SA</a:t>
            </a:r>
          </a:p>
          <a:p>
            <a:pPr algn="just"/>
            <a:r>
              <a:rPr lang="cs-CZ" b="1" u="sng" dirty="0" smtClean="0"/>
              <a:t>Datum vytvoření</a:t>
            </a:r>
            <a:r>
              <a:rPr lang="cs-CZ" dirty="0" smtClean="0"/>
              <a:t> :1.10.2012</a:t>
            </a:r>
          </a:p>
          <a:p>
            <a:pPr algn="just"/>
            <a:r>
              <a:rPr lang="cs-CZ" b="1" u="sng" dirty="0" smtClean="0"/>
              <a:t>Klíčová slova</a:t>
            </a:r>
            <a:r>
              <a:rPr lang="cs-CZ" dirty="0" smtClean="0"/>
              <a:t>: francouzština, Paříž, památky, volný čas, jídlo, </a:t>
            </a:r>
            <a:r>
              <a:rPr lang="cs-CZ" dirty="0" err="1" smtClean="0"/>
              <a:t>Sorbonne</a:t>
            </a:r>
            <a:r>
              <a:rPr lang="cs-CZ" dirty="0" smtClean="0"/>
              <a:t>, </a:t>
            </a:r>
            <a:r>
              <a:rPr lang="cs-CZ" dirty="0" err="1" smtClean="0"/>
              <a:t>Panthéon</a:t>
            </a:r>
            <a:r>
              <a:rPr lang="cs-CZ" dirty="0" smtClean="0"/>
              <a:t>, </a:t>
            </a:r>
            <a:r>
              <a:rPr lang="cs-CZ" dirty="0" err="1" smtClean="0"/>
              <a:t>Invalides</a:t>
            </a:r>
            <a:r>
              <a:rPr lang="cs-CZ" dirty="0" smtClean="0"/>
              <a:t>, </a:t>
            </a:r>
            <a:r>
              <a:rPr lang="cs-CZ" dirty="0" err="1" smtClean="0"/>
              <a:t>Bastille</a:t>
            </a:r>
            <a:r>
              <a:rPr lang="cs-CZ" dirty="0" smtClean="0"/>
              <a:t>, centre </a:t>
            </a:r>
            <a:r>
              <a:rPr lang="cs-CZ" dirty="0" err="1" smtClean="0"/>
              <a:t>Georges</a:t>
            </a:r>
            <a:r>
              <a:rPr lang="cs-CZ" dirty="0" smtClean="0"/>
              <a:t> </a:t>
            </a:r>
            <a:r>
              <a:rPr lang="cs-CZ" dirty="0" err="1" smtClean="0"/>
              <a:t>Pompidou</a:t>
            </a:r>
            <a:r>
              <a:rPr lang="cs-CZ" dirty="0" smtClean="0"/>
              <a:t>, </a:t>
            </a:r>
            <a:r>
              <a:rPr lang="cs-CZ" dirty="0" err="1" smtClean="0"/>
              <a:t>Musée</a:t>
            </a:r>
            <a:r>
              <a:rPr lang="cs-CZ" dirty="0" smtClean="0"/>
              <a:t> des </a:t>
            </a:r>
            <a:r>
              <a:rPr lang="cs-CZ" dirty="0" err="1" smtClean="0"/>
              <a:t>Sciences</a:t>
            </a:r>
            <a:r>
              <a:rPr lang="cs-CZ" dirty="0" smtClean="0"/>
              <a:t>, </a:t>
            </a:r>
            <a:r>
              <a:rPr lang="cs-CZ" dirty="0" err="1" smtClean="0"/>
              <a:t>Montmartre</a:t>
            </a:r>
            <a:r>
              <a:rPr lang="cs-CZ" dirty="0" smtClean="0"/>
              <a:t>, </a:t>
            </a:r>
            <a:r>
              <a:rPr lang="cs-CZ" dirty="0" err="1" smtClean="0"/>
              <a:t>Défense</a:t>
            </a:r>
            <a:endParaRPr lang="cs-CZ" dirty="0" smtClean="0"/>
          </a:p>
          <a:p>
            <a:pPr algn="just"/>
            <a:r>
              <a:rPr lang="cs-CZ" b="1" u="sng" dirty="0" smtClean="0"/>
              <a:t>Anotace</a:t>
            </a:r>
            <a:r>
              <a:rPr lang="cs-CZ" dirty="0" smtClean="0"/>
              <a:t>: Druhá část prezentace slouží k dalšímu poznání nejdůležitějších památek v hlavním městě Francie a k nahlédnutí do běžného života Pařížanů. Žák umí podle fotografií poznat jednotlivé památky a stručně o nich pohovořit a dokáže upozornit na některé zvláštnosti týkající se každodenního života v Paříži.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786182" y="285728"/>
            <a:ext cx="5105400" cy="2868168"/>
          </a:xfrm>
        </p:spPr>
        <p:txBody>
          <a:bodyPr/>
          <a:lstStyle/>
          <a:p>
            <a:pPr algn="ctr"/>
            <a:r>
              <a:rPr lang="cs-CZ" sz="9600" dirty="0" smtClean="0"/>
              <a:t>PAŘÍŽ_2</a:t>
            </a:r>
            <a:endParaRPr lang="cs-CZ" dirty="0"/>
          </a:p>
        </p:txBody>
      </p:sp>
      <p:sp>
        <p:nvSpPr>
          <p:cNvPr id="1028" name="AutoShape 4" descr="data:image/jpg;base64,/9j/4AAQSkZJRgABAQAAAQABAAD/2wCEAAkGBhQSDxAQDxQQDxAPEA8PEBAPFA8UEBYPFBAVFRQUFBIXHCYeFxolGRQWHy8gIycpLCw4FSAxNTAqNSYrLCkBCQoKDgwOGg8PGikkHyQpKSosLCksLCopLCksLCwsLCksLCwsLCwsLCwsLCksKSwsLSwsLCkpKSkpKSwsLCksLP/AABEIALsBDQMBIgACEQEDEQH/xAAcAAACAwEBAQEAAAAAAAAAAAACAwEEBQYABwj/xABAEAACAgEDAQYDBQUGBQUBAAABAgMRAAQSITEFBhMiQVFhcYEHFCMykUKhscHwM1JicpLRFSSC4fFDU2RzsiX/xAAZAQADAQEBAAAAAAAAAAAAAAABAgMABAX/xAAoEQACAgICAgEDBAMAAAAAAAAAAQIREiEDMUFRInGR8AQTYYEjMsH/2gAMAwEAAhEDEQA/APmwxinFjDXPIZ6KLCYwHFJjBkZFUGMYpxYw1ybGQ1TjFOKXGKcmx0OBwrxQOEDk2hxwOEDigcIHEaCPByGGAHwt+LQQCMgrhlsBjjIAs5G7PNiyMdIVsJsWRnicgtjoFi3GKIxrHFHKRJsA5GHtwTlBQTizhscUxx0hGzxODuyCcE49C2EWxZOReRjJCnjgnJvBOMjHjg5JOCcYBZwlwRk5IYcpxynKynGo2TaKJlgYYxSnGKciygxcIHAByQcShkMvCBxO7Pb8FBssh8YrZUDY1XxHEZMaxyPExbPgFsyiZsf4me8TK+7J34cQWWYAGaj02yH6rEzAfqtfXK5Oafdvw/vAM8hhj2yKGCSOxeSNo1UBAa5ccmh6XZzPl0pU0xUV0JtbHowQjcARRogHnnnKLjdXQmW6Ek5AGGSo92/cMEy4cUjWQUwCuSWwCcKfoUg4s4ROCTj2AW2KONY4tsdE2AcE4RwDlEIwTgnJJwTjgIOQc8cE4yQDxOCTnicG8ahbL2SBkDCGQKkgYYwRhDEGQxTjFOJBw1OI0OmPU4d4gNhbsm0NY689WLDYQbBQbPXk78FsC8NGsbvzwbF3nhgo1jdwwt3ti8lczCjR7L7MM/iClOyOyzcnzvGiAXwKYk3/ANso6iHYzJxaMyNt6FgaZh8CbP1zrO4RA+9uVLFYoAAOtHUDdQrn8vuD/Fee7wJWr1I/+RP7+sjH1APr7Yim23EN+DO3Z68g5BOUoQktglsgnAY4yQrZJbALYLHF3lFERsNmwGbBJwScokK2STgE5F5F41Cnsg544JONQCDgnCOCcYDBOCcI4OOIXbwgcHJGc5YNThg4GSMWhkMGEMAHCBxRkGDk7sC8i8Wg2ODZO7E3k3gaDY3dnsAHCGAIQyRgg4WKYIHCXAwlxWFHadxZQkWtZhuB+6Jt3heDK12vqOa+tdCcw+9w/wCe1df+8xHJPBAPr069PTp6Z03cNR9y1jHf/awcKm72HFC78x+l5h/aAAO0dRVkHwTz/wDRGOPcccH14zmhf7sv6/4Hz+fwc2cAnJJwCc7EKQcWxwycWcohGwScAnCbAOOhGQcE4RwcYUGsgjJOQccwOCThHBIxkKwbyDk57GFBz1ZJyMwC5k56smsjRYnJGRk4KCEMLABwrxGhic9eRnsxgsnBBycFBsMHJBwLycWg2MGEDiwcIYGghg4a4sYYxGgn0PuHpS2imamr7yoJU88LCKUBhz5uT7cZgfaBEV1z7htLRQsaYspNFbUk3R29D05zd7uQsOyS6q25ppCJFcBuJFFL/dH4YB5F369cx/tFiI1MbMoXdCfym0NTSWyjjb+YWtDr8bzh41/nl+ehvH3OSY4snDbFnPSRNgnAJwzgHHQjBOCck5BxxQTg4RwSMZAIyDknIxgAnBrDIwcIGCcjCyMYUE57PZF4QF+s9WFsyQuczZegayayawgMFhoGs9hgZNYLDQGeIwqyKzGIGTns9mMSMIYIwhgMEBhDIGGBisc9WGMgDGLGTwOTyfQcAWSSegABP0xWE77T6Vh2TpjsrfZErNyfE8dq2k+Vaah7lhdcEZnftS0OilMfhlhMppgysaiYMa6PXXjn3PXMvVahjF4UmrjjjiZIxSxFWVUCKWZSzEBd1KFIB2k8liE6t3eMQJMuoiiKNEG8GOUmiD5Vc73/ABOT/gHJoZOP6eUZOVrybLVGMwxZGNOARlkKxZGCcYwxZx0TAIwThnAOOKQcHCOCcZGIyMnIxgAnIOEcgjCBgVkHCIyKxhQMjCIz1YQGpnqyLybzjOo9kZOerMYjPYQXPFcFhoG8i89WeIxhT157Iz2YwQwhgDDGYAa4xcWoxiYjHQwDLvZmiMs8MQ48SRUJ/wAB/Px6+Tdx69PXKYGdZ3A7PD6h5D0hiba3PEshCLVA15fE5ri/lkOSeEXL0MYPb3Y4MtySQxsQW2GOYjzNwPKCBShfhjux+xHbTyiJ4mEYaQFVdXtVZ6DEbhxuXn9LN47vrJ/zbKCpEYCAr/dAAr6EHrm99mThmZG216e5JsG+D+y/rk58048Cl9B3VtnBlcAjNPtrQeDqJoqoRyOq108O7Sv+grmcc6YuyTEvizjXGKOVRNizg4bDBIyiFBOCcPBIxgA5GHWRWEwORhEZFYQMGsGsZWCRjCgZ7JIyCMIC8HHpzhA5gpP068ckZe0GotwjEKpbzPTtt554UWflk5cDXRRciZpDJxenksE8cHbwb5AF+g9TkmQfDnOdpp0WT0MvJJxYbNHsrRGR+UaRE87qrBGK3VKxFXZv6HFeuxo7M85GHPEUZketyEq1dNwNGvhxijjIV9hZGReevCKEMIYIOEMBg1xqDFKcfFgYyHRx2VHA3Mq2SABZAsk8Ac9TnU91e8Eeli1AMqxtI8gXcsbkqgNSAFuOBYUimuhuNVgaXQNKRHGPMxA6gAWwWyfTkgfMjKvanYWybw9kUYUCwG5A52qasljVdL+uSqEvjIpWhepkLFmL+I2xZWNoWO9wCAN24tb2VqxzxQvNPu12j931cb+KiBJWjPMLK29Spo2V22qfiWAOfka79hbK8SKNbFgSyJE5BvnY4DAfTEansB9u4xKqkA+Ih8RACOpKXQ6mz/vlHLjlo2LOh7zyRaqaTUxFudN4rFSmwzJVqyk2li69WpeDZJ5hl4zW7vd1mnDqscQk/ICSu5ZQAy83wGDfW+TzxR1kBRmRwUZCVZW/MrA0QR72CPpkouKeC8AaKD4o46TEnOlIiwTkHCyKxxQMgjGFcW39frX88YAJyMkj50eVNEAjpYvqLBH0ORjUY9kZO4c8jjr8Pn7ZZ0OgeZtkKmR6dtq7bpFLMeSOiqT9MZJsVtIq1kEYwgccjkEjkcgdTlrRaISNtaWGEbdwaZnVSL9CqtZ9fjXHPGM1jtgXydIzyMGsvNoGs8GhfNGq9x7j45WkoGiQPgaB/TGURW6dM55W6+v9dcMScccfU4rCzoZBMfHqCDwSPkT/AAx7OxH5iwA56ivNto3Xw6X+YfGg7O0waWNWrazqGtgg2k829Hb86Ne2WBpfK5JRTGE4JIdjuAIUVyw3WRxQB9sm0h03REULsHYbiqAFyLpQbomunIwkZlIIZkNjlXcc+nPHIx+ikgMkbSLMYQFEyiSPxWcKSxRitICRxYJFdThSxB/EcbF2bbUmmYlqARb85966DnJv0MpCNV2k7sSXZvTcQodq6F66tXqSTx1xUeoYdGP8f45e02iVwsdMkrOwEkjIsNbQFU7toUB+WctQB6ccplgXc2wMF3/h7mVj4fm4alG5uV5AA4PHIrUjZOxK6l7/ADNzlppDRYMfLtsELyT0r3zc7v8Ad3cfNp5NSZo5W0qxMb8VCwHiBeQoKklTRIquDzSj0USjUxPHKZBu+7szLGRs3FmlVvKbToByWCgdeU+LZlNmYurb3I/09Mkatv7x+oX/AGxkGhJXyqCW2kM7xJVOQaVm84Pl6gdD6ck+19MiTFYlZIyiOis8UrqrL0d4+N18kdRebFBzYtNY19f4ZfhmfjadwYhaAG4GienWqvn4YwdiF9KNRFFPshtNTKylojIxGwrSihTKK97PFjC7KljVJWaOWd2XavC+GotS+4FWuwCL46iqrJuKY8Zn1LuL2IsWkeeYW00UcgHIqJ78MBQOQwYc31auCpJ5btKTwZmXd4WrlkbewQv4O5gFiTbzvrgkAn+6fMTmjqu2mnh0RWDUxoJEJaWJ5YnlBj8iUpLIGR3JNGhQ61g9jdntJO8SBY5pHBWVk/EV2TZKgkA8ordt4v8AKSQRZ82HE83Kfn8SOlzxi2mZOq7vGJvxZY23LY8I+YNu58XcAVYcgg8gg30z3/D30itMJI5X2J5oPHYJvJAMjKPDB6ELIaPsbyv3k7D8PUyxxVIkfAKqKKgAFgB0UHp6AVZJ66Hcvs3fLJA8ghcgou8Dw92/8SGZTwUboVPryORnVS8shnKro3+5CbpRqEQLHtUalBZVGUeSRb/ZHAK8kbh1CZQ+1Xs4xS+NH/ZysI3WwQJNlg2ebOw7lB42qT+bLUPZngNPpmXaW03gvUAI4Vmd3bcSQC2wSUQQRdWDlbsnsxtWSkuneZWQqdRAyKzRry8sqtZaTzKFWgbYEVQY8fHxtcuSLuSksm/BwOtlk2KzBdrIijbQYqKPPHXjn/tWZp1TcG64I4C9DwfT4nOv7c7vvo5YV1UYKgpMUj2hTCW8wYVYJ4XnpwPXM/VdgeZtX4Gp/wCHNMwUqFV/DY3GikggGivPIz1Ia7Oackno51ZfWzfI4C304+n9DBacmwTx7dR++8PT6be4Wwt2WZ9oACqWY8kDoDQvngdTmjEmk/AEi6qwXGrCmNSw/wDT8LcPKa63/LLUTzKWr7SLKsa7NirsFRxKSNxO53C7ixPqTfp0ynLq2JsUopRSWF4AANEnnj9Tm5ru6kkWnj1MxIinNwFPDcsFI8RiNw20DxZ5Kket5X7I0UMgMcniLO7RpCweMQ7mk85kJFooQ8HnkWeOAyrsVzMrxL5ujXJIBs37H6YzTy+jGx+YDoLqia969fhl/vBo4klCQrPFsQLKk4UuNRRLCuKUkr6WAenFZnwUrrv8yEKW8LaXAPp5uAw9j0zdrQVI0JJ38rXXhgBK2jbV10A5v39hlQ60rYu+pvg9RRs/11wJJN0RJ4dWjAUMBalZNxC1zTBebFbuhvim+3gUf9QNn3HHSwcEItdmlI3Yu9sqAKWaQWXqRU8j7926M/sm1RrrqW+ZuaDtuKaUvOv4s0+5lWlip/zUw5DbzftRPrnKSSKWFbgtLuFrusKN5Bquu6vpd4Mcm02OQDxz+mdEPi7Jy2fortPs3RNotqkRTRxC7dSwVGLMpZ6FWST04Az5pJ2gyARw6mQRqWZVVqUF2tiAPUnnOfPajTRqWlQSW3LyBfLt2uHBXmwwqiPyvd2KyotS68q9bgPyuBxVgH3IsjLuXGtJElm+2Z+z51wPr7Zbi03FFW3Naru3CmBHIPqbBFEcX70QuEgBrBuxRBquc2NM8TLuZyGDtSsx/KWJ5J6deTnJKVI6uOCb2w17L06aeUtqCNSrAQxqkgRhVly1fHaAaPms1RGYm4+oB4+I+vGdp3M7mR61pTNPDBFCiSG3BfqN6helMA/N8GuDnO63SpvkWJlI3KFpvK3PTnk9f3fHEjLdGcKC7sdmGecR7jHQaUy9QipRLHkGhXpZ9hnYajuUgKfd50Txo2A0z+K8wHAKNsXaGZug4oVZ9c5/u3pgkqu8hWEsYpWjskx/tobRqtQSVPUDOm7z9qw6fU//AM5mgRVRUeOdS7WobczCz1Pq3FDpXHPyylnovxqOOyrru7gXTgRFLMyM0rfed+wq2yyFKqoDAk8EEkc5m6Lsl5AoJUrtmKSHdt8QAMwZwLuhxY6tXrnSdkd8tLpkljhM8xmVk2yBtgd+GkGyizUq18uCMytJLscTrcbxBGUzQzJGWDeUFmj6ck89aIuzk05rWzPGTs2u1dZK40umjbcdJEhHhho7M21nXxFvzGwt2pNXV5nN3MeQs8ayiaNnl1ELQ1EkQfcTGQ34jAMpKbRzYHGNWCWaeTWnURaeQ/i+IgltpKV7vaB15AFenXm8rXFlaRn1hAcs0hqcsxPJG3i7s3Xw9uGhLwiLSKXbfdg6eKOSQ7WlL+GhC+LsQqp8Rd/4ZBuq3Xu5r1xFY/0zD+eak+mR7/5neAwALIxJocEAv0rjj+YGeHZ8AbyySMvH/pRbiaF0xeut+n65brtgr0V0lk8NlXxNhZd1M23cb2k2as0a/wAprpkPFKpTeJVtY5FLs4/DcAo689COhGdJ2xHEmk0QNk7ZV36caZbkL7vxd1knbtpjQoEehOJ1PYskJsibcrsNiS6TxWC2T4RC23lVjQB6dPXAmq15Gqy/3S1bX4ZdiInWdKlkQI4kt2ADC2agpbr155zoe7MvgzahEXdqJWeBJefLNK5QyX7g2PpfGYI7lyxrv3tErENu8ORVphdFlQ3RrmqPXjjOq7o69NP/AGv/ADMcQbUFo43ZllIMZYlYxwVYjk/vNDkl/taeh0li0bP2kJC3Z67SfE06QGM2bMMj7CCehP4YPPQrnFd3e03eWaOQsnjqqvsAQh0A2PtFWQQGI9frebffHvDBqIpajSFpUi8OV/EFKrkglSlc8jOa7P7S0yTSTM26MHoskjMtkAHd5mY9OSM3N8naKJNQxNbvB2xJJEkU2+OfTOqS6iNn5UKSgah56Yin9nX+9lTtzTNo4tHqNK5Rm3q4SWXeQEjktmDVe0jqL8w9AK2tbq4ZUj1ej3ISrU7o8qsIJFJBDIeFeuCAenQLQyNLpZtRJKFuVpd5RNoWPxvK3T0G1D7/ALJo0MSLeWxaVWYep7aWV0eWGV5BFtKvNNIjHYbksydbtgOKPNe6n71yMUUnyoCsalmpdwXmiaJ8or2snLGs7uTI7Nqot5UGI+KxG1gVJA2FeNrEWCfz/AUPavY+lSNp5QVTckY+6mB5GkZWbzws52L5W5DHoOOeOjGMnRBxpWYmpkU6lnMKR3IN0G+Yx9RuUnfu2n1o57TQhnmuOKirPtYuFQbq/B3NVjeAA10BxzlntrWxSeE6bAURIiVUIzhbKySrdlyD5j/l9xitC8TBtwRSqhlAVSGJkRap7H5WduAfyj0vK20BJeTRm7oTI3gFI5mniVoBuDEI5XwmjpgokNcAE9Tdgmx7K7ClBKRx7dTpp74MaajcONqhm3OFYdFFGze47duxJ2dpV0izKW8cM5jZzbEimtTvH96gQB162OMzQeIkiahDGJb3IwM24PXLb1LAHzcluOSb4Jxc3WjYxEdoO+pPiSBXmcuHsRksSm3efPu3bhwCKBAIq9uVO0+wjDpojqECSTSzKKAEqpHCiqr17tuJs7hXPJNdBqSsTJNMVXUGNHeRVJYHaAF3g+Y7SoJr9rkXZOF3r7xnVOJnZPFKxB1SLZRC17XxwOT6YsORt66HcUt2Xey+z9HtE2ptZDKrCEIBp3052s+0huDRIH+ZuDt4xe9vZsMUsngFXXx5412HcgVOF2txYor6c0DZO7NXu13i0yRSwTwwE6i4xI8czeEPDrxQUJa7LcCvzHnqDldrdnQqSsc0Uqgy00CML4OywzGgTQ5qh6ZRSalux1H46o5kjGQbAfxNxWn/ACVe7Ydh5FVuIv4A1XBzpe5iaEvIO0hKse3crxkV4i+ZQVqzYBHX+NjntdGodthLCyAWAU/OgSB+pzqUt0c1eSruP8vpmx2X2jpgHOr08mpdnLBk1Bgq+tgRtfPPpmSq5q9l9kCUMTJAlVxLIqHm+nvhk0gJ0VDp7PJUfMmvryc1ND3aMllXgoMEJBdhZUHqFroecUezCSxG4rdqzbVNf4lFi/8Aqx8BEIIEsiXyQjkc+9L65zT5NVF7LRh7Re1nYxgjLu+8KUGyIbLLGrD89L9sBNNpebM0hoErErnknkXyv78ztR2olg+aRhQt2YnaFIAr6jEP2454AC/Mn/ziKHI1+IZuKNmaGED8ONiaC7pC6J0skE8nnpx6frThRQnmcKeTalehAI8tdRz1Ju+grnODyPxZ+gr+PJ/TLUXZJZuh5Psf4m/4Ycce2bvpGjL3mIFCWVxZJCbIxVEEeQChz6dMVpe1JHIEMagHcbcnbzyTuuvQdDZoZ13Y/wBkpfTHUvIEVQW/s7NVzyW4/dmt9nHZsEeqP3h1by2ivuDEXw+30T13NS4lw6SsNS8jNL9m2o1GnQPMIpmjNtEHjj5IpfDsMaXq21SxbmxRL+xvsag2StO00jxWBtKkM4HStp3fLnNnvF9r2j0sp8FvvrhfD26f+zWrNeOTt69Su7oOM+SdrfaJqJDKInOkilv8HSsVAUknaX6+tmtu49RzjqEiSZ1v2jaLR6aPTLphp1lq3EVGYkdWdeCB7E9eeKF587fX07Fbom7emYnnr6dOKAyjqtYGZmRFiVmJCKXYKD+zuYlj8yScqtITjx4q0ZzNLUdo7vzUTu3FqtjxVMT1Hw465XOsN+n9fLKd5K8mv6A9TlFBITJnQx9nM0Gnlcun3rVnTxlqMfhx7PFl5F0C4HWuG9s+k90u4Ghn7P8AvRTUauQSMpQP4AFBSBwwsAENdk+aqJFZ8s7JV525cBdPC3hCRuFQPuKIKPJZyTQ/aYmuufXu7HaKw9nwQPGzs8ksyTQjciueKd1PB2+poVxnPzSxdItGNxbOV7+9mRJNAFUJt0OjUINxpRGaAYmzQoc85R7A7EhmbawLfC3Hr7hx/HNLv2wbWzAClQQRj/ogRfX4g9BlTu75XtTzxx/34zj/AFE2m6b7OrigsE68HcaXuRptTBDp2geIafVajyrK7FI5jG+5WLchggXzXVMfTPnfefussWt1On0TSStDLSArTBACzi752DjdYvrncdnd45Y9U/8AayXp5AoAlID+WmoIenuPfNLs/sOMdsSs6Hbq4povyoU3PAhl81lud7C2r8pv0vrhK4Rl9zjem0z4hPrQGbYzyWfJI7MGoH1UE+auvmI54vg4Uvb8rxeDJJI8YbeFZ5GUNRAIUmgaJ5r1ON76dljTdo6qIN4irM/npVJDEtyoAAPPoAPbjMa86cU9olbNJNeODtTgAcrd0AOSSfYdKzS7P7UiACyq9Frcqysp8wN+GdrCq6B+eOnN83eSJDiuFjZH3absrsfXaaKPSvpkmmaNX2AibeTZ3RvTXubi69gTwM5/tD7JjDqDBp9U6uyMyeXyvSny/m9+PWrz5aNQfXmuR8Plm/2J361OmlEqSeKQQSupBlU17ljuBoVYIIxHBroKafZ1nf3u1No1Q7/vDMAGWWHTolVywMbUxv3C9BYJ5zhf+KkDa6MoG78hKgW24ge3Ptnedofa8NYYhqoEQIRuaO5B05IB5AuvKQ3zzR786zsuXR79E2maZU4ZYyoLEHhgBuRuCafb8zi006r+xl9T5n94idAoIQqd1yb91EqKsttavldFuelei0m4jzhuRyoBIHr5SRZ+udP3b+z9ddG5VvCl2oyChtPmUNfFngnoeozne3e6cmlkKSVanqu7+YH88ZSjdJ/c1P0JEHB8UP8As0RVXdNuJ4qj+7ESpQ3EHZvZAwZDyPSxfp9PbFySEAbeDzdE8/qf4ZA7UcfmAP8AmAJ/eLx0mB0SumjIZiXQDi6DAsei8Vnk2r0s378H9Of44f8AxFDwy7fcqAMbDPCBW2J/jIs+79Y5Fv65rfmxa9UZjahmPJJP1JzyRE9f3kn9w/3x8Qur/T0/TOj7uadTIAQD0P8ADDLkUVpDxhfbMKHs0kXRr5EfuXn9+WINMFNVXw2n+jn3J+zIhpbCKDtOfLO2DtkcrxXI9v0zn/ecyqikd/8AZj3fjkTfIkRUGvNEVtvQBiOT9cofaFA2mlDFIIkZj4aAqHIHqQCdo/X6ZV7q9qSJoNVrVYnUxRARSuFfYC1EIrgqor2GcpL2nLqYYdRqZHnmkD7pJCWNCSSgL4A+AoYn7fxy/kZy+R1Gm+2iRIJIkSBikf4QcN4W6646liLBAJ5onctBT871narzOxmcEOxZ+AqEnmyqjnoOoJxnaerdIvIxW3AO3ixtJ59+mRJGL6D6fLOlUkiT7ZQmA42uvTmy37vKMSU+K/Q5anGIbHTExQvYf8P6jCTTki+OoXqLs3XH0wgP44Zaqriqqvm2GwqCK+w/D9Rh7CFY17A9OFJr/YZO0YxPy/IgD5EX/HDYqib/AGIQminUWssk0dMCtlVW9ov0/Es8j8o61nfdxZGkm0sUzIxMgKwyxxiVVVW3OjpRIom919M4DsjzqEfzLV0fQlzZHt0zuPsoY/fIlJZhvc+Zmb9gdCTx8s5FvlX1KvXGzF7zzA63WUUJ+8z2UsixIRyx6npmfFrFiKmRwgY0Ob9LPHt0H1GB3lkImkYE2Z5b/wBd9MwO1Gsx37N/+kyb4VPkd9Wy65MONV6R1EfbMczjaIZGCDiW9tEC+QCQQTWfRtV2iD2dBqVdEZDGbjZHjDDcGXkcghG4qxfBNA58K7JnZZFINE2Pptz6X2Vq2PZ+oY7bVoq8qf8As6k8iufrnZDjUE4Lqji5ZZVJ+zj++s3jamSa9xk/NwaHwHy+ecuo/mf0F5oarUuzHeztTkDczHi/jlGU8fK/31h41SoDPKhIsDi6+tdMnYcbpD0+AZh/mC8H9wxO3+vpjmoYIOLuvgf69sh4aNccdfngD+RywYxxx/W0H+JODoZJNCxEfh/qWv1xrRsp/MhNcFHVvpanjBMY9sdHAp6gYrkZROn7mfaDPoG22skT3aHwx5qAsuPMvHqbyv3m78trnLSokd1RHLdOdzKAD89v1OUeytChflFbg8MNw9fQ4DaRL/KOSenA6+w6ZJuF9FEn4NfuX3TbVudoEqKLcKbYD3oHp8jfwy/3x+z86Yb0il8P++h3x/Ij0Pwxvcf8DVwSQgI5faWoHytweGsdDm5387dn/FcSMrIxVSgVfKeoO0DcPneTbbeSfkKXs+RyQC6r6dP3Ys6X5/pf+2aEz70V2os3UgADr7DjIjXj/wA50qTRNpH/2Q=="/>
          <p:cNvSpPr>
            <a:spLocks noChangeAspect="1" noChangeArrowheads="1"/>
          </p:cNvSpPr>
          <p:nvPr/>
        </p:nvSpPr>
        <p:spPr bwMode="auto">
          <a:xfrm>
            <a:off x="120650" y="-809625"/>
            <a:ext cx="1981200" cy="1381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0" name="AutoShape 6" descr="data:image/jpg;base64,/9j/4AAQSkZJRgABAQAAAQABAAD/2wCEAAkGBhQSDxAQDxQQDxAPEA8PEBAPFA8UEBYPFBAVFRQUFBIXHCYeFxolGRQWHy8gIycpLCw4FSAxNTAqNSYrLCkBCQoKDgwOGg8PGikkHyQpKSosLCksLCopLCksLCwsLCksLCwsLCwsLCwsLCksKSwsLSwsLCkpKSkpKSwsLCksLP/AABEIALsBDQMBIgACEQEDEQH/xAAcAAACAwEBAQEAAAAAAAAAAAACAwEEBQYABwj/xABAEAACAgEDAQYDBQUGBQUBAAABAgMRAAQSITEFBhMiQVFhcYEHFCMykUKhscHwM1JicpLRFSSC4fFDU2RzsiX/xAAZAQADAQEBAAAAAAAAAAAAAAABAgMABAX/xAAoEQACAgICAgEDBAMAAAAAAAAAAQIREiEDMUFRInGR8AQTYYEjMsH/2gAMAwEAAhEDEQA/APmwxinFjDXPIZ6KLCYwHFJjBkZFUGMYpxYw1ybGQ1TjFOKXGKcmx0OBwrxQOEDk2hxwOEDigcIHEaCPByGGAHwt+LQQCMgrhlsBjjIAs5G7PNiyMdIVsJsWRnicgtjoFi3GKIxrHFHKRJsA5GHtwTlBQTizhscUxx0hGzxODuyCcE49C2EWxZOReRjJCnjgnJvBOMjHjg5JOCcYBZwlwRk5IYcpxynKynGo2TaKJlgYYxSnGKciygxcIHAByQcShkMvCBxO7Pb8FBssh8YrZUDY1XxHEZMaxyPExbPgFsyiZsf4me8TK+7J34cQWWYAGaj02yH6rEzAfqtfXK5Oafdvw/vAM8hhj2yKGCSOxeSNo1UBAa5ccmh6XZzPl0pU0xUV0JtbHowQjcARRogHnnnKLjdXQmW6Ek5AGGSo92/cMEy4cUjWQUwCuSWwCcKfoUg4s4ROCTj2AW2KONY4tsdE2AcE4RwDlEIwTgnJJwTjgIOQc8cE4yQDxOCTnicG8ahbL2SBkDCGQKkgYYwRhDEGQxTjFOJBw1OI0OmPU4d4gNhbsm0NY689WLDYQbBQbPXk78FsC8NGsbvzwbF3nhgo1jdwwt3ti8lczCjR7L7MM/iClOyOyzcnzvGiAXwKYk3/ANso6iHYzJxaMyNt6FgaZh8CbP1zrO4RA+9uVLFYoAAOtHUDdQrn8vuD/Fee7wJWr1I/+RP7+sjH1APr7Yim23EN+DO3Z68g5BOUoQktglsgnAY4yQrZJbALYLHF3lFERsNmwGbBJwScokK2STgE5F5F41Cnsg544JONQCDgnCOCcYDBOCcI4OOIXbwgcHJGc5YNThg4GSMWhkMGEMAHCBxRkGDk7sC8i8Wg2ODZO7E3k3gaDY3dnsAHCGAIQyRgg4WKYIHCXAwlxWFHadxZQkWtZhuB+6Jt3heDK12vqOa+tdCcw+9w/wCe1df+8xHJPBAPr069PTp6Z03cNR9y1jHf/awcKm72HFC78x+l5h/aAAO0dRVkHwTz/wDRGOPcccH14zmhf7sv6/4Hz+fwc2cAnJJwCc7EKQcWxwycWcohGwScAnCbAOOhGQcE4RwcYUGsgjJOQccwOCThHBIxkKwbyDk57GFBz1ZJyMwC5k56smsjRYnJGRk4KCEMLABwrxGhic9eRnsxgsnBBycFBsMHJBwLycWg2MGEDiwcIYGghg4a4sYYxGgn0PuHpS2imamr7yoJU88LCKUBhz5uT7cZgfaBEV1z7htLRQsaYspNFbUk3R29D05zd7uQsOyS6q25ppCJFcBuJFFL/dH4YB5F369cx/tFiI1MbMoXdCfym0NTSWyjjb+YWtDr8bzh41/nl+ehvH3OSY4snDbFnPSRNgnAJwzgHHQjBOCck5BxxQTg4RwSMZAIyDknIxgAnBrDIwcIGCcjCyMYUE57PZF4QF+s9WFsyQuczZegayayawgMFhoGs9hgZNYLDQGeIwqyKzGIGTns9mMSMIYIwhgMEBhDIGGBisc9WGMgDGLGTwOTyfQcAWSSegABP0xWE77T6Vh2TpjsrfZErNyfE8dq2k+Vaah7lhdcEZnftS0OilMfhlhMppgysaiYMa6PXXjn3PXMvVahjF4UmrjjjiZIxSxFWVUCKWZSzEBd1KFIB2k8liE6t3eMQJMuoiiKNEG8GOUmiD5Vc73/ABOT/gHJoZOP6eUZOVrybLVGMwxZGNOARlkKxZGCcYwxZx0TAIwThnAOOKQcHCOCcZGIyMnIxgAnIOEcgjCBgVkHCIyKxhQMjCIz1YQGpnqyLybzjOo9kZOerMYjPYQXPFcFhoG8i89WeIxhT157Iz2YwQwhgDDGYAa4xcWoxiYjHQwDLvZmiMs8MQ48SRUJ/wAB/Px6+Tdx69PXKYGdZ3A7PD6h5D0hiba3PEshCLVA15fE5ri/lkOSeEXL0MYPb3Y4MtySQxsQW2GOYjzNwPKCBShfhjux+xHbTyiJ4mEYaQFVdXtVZ6DEbhxuXn9LN47vrJ/zbKCpEYCAr/dAAr6EHrm99mThmZG216e5JsG+D+y/rk58048Cl9B3VtnBlcAjNPtrQeDqJoqoRyOq108O7Sv+grmcc6YuyTEvizjXGKOVRNizg4bDBIyiFBOCcPBIxgA5GHWRWEwORhEZFYQMGsGsZWCRjCgZ7JIyCMIC8HHpzhA5gpP068ckZe0GotwjEKpbzPTtt554UWflk5cDXRRciZpDJxenksE8cHbwb5AF+g9TkmQfDnOdpp0WT0MvJJxYbNHsrRGR+UaRE87qrBGK3VKxFXZv6HFeuxo7M85GHPEUZketyEq1dNwNGvhxijjIV9hZGReevCKEMIYIOEMBg1xqDFKcfFgYyHRx2VHA3Mq2SABZAsk8Ac9TnU91e8Eeli1AMqxtI8gXcsbkqgNSAFuOBYUimuhuNVgaXQNKRHGPMxA6gAWwWyfTkgfMjKvanYWybw9kUYUCwG5A52qasljVdL+uSqEvjIpWhepkLFmL+I2xZWNoWO9wCAN24tb2VqxzxQvNPu12j931cb+KiBJWjPMLK29Spo2V22qfiWAOfka79hbK8SKNbFgSyJE5BvnY4DAfTEansB9u4xKqkA+Ih8RACOpKXQ6mz/vlHLjlo2LOh7zyRaqaTUxFudN4rFSmwzJVqyk2li69WpeDZJ5hl4zW7vd1mnDqscQk/ICSu5ZQAy83wGDfW+TzxR1kBRmRwUZCVZW/MrA0QR72CPpkouKeC8AaKD4o46TEnOlIiwTkHCyKxxQMgjGFcW39frX88YAJyMkj50eVNEAjpYvqLBH0ORjUY9kZO4c8jjr8Pn7ZZ0OgeZtkKmR6dtq7bpFLMeSOiqT9MZJsVtIq1kEYwgccjkEjkcgdTlrRaISNtaWGEbdwaZnVSL9CqtZ9fjXHPGM1jtgXydIzyMGsvNoGs8GhfNGq9x7j45WkoGiQPgaB/TGURW6dM55W6+v9dcMScccfU4rCzoZBMfHqCDwSPkT/AAx7OxH5iwA56ivNto3Xw6X+YfGg7O0waWNWrazqGtgg2k829Hb86Ne2WBpfK5JRTGE4JIdjuAIUVyw3WRxQB9sm0h03REULsHYbiqAFyLpQbomunIwkZlIIZkNjlXcc+nPHIx+ikgMkbSLMYQFEyiSPxWcKSxRitICRxYJFdThSxB/EcbF2bbUmmYlqARb85966DnJv0MpCNV2k7sSXZvTcQodq6F66tXqSTx1xUeoYdGP8f45e02iVwsdMkrOwEkjIsNbQFU7toUB+WctQB6ccplgXc2wMF3/h7mVj4fm4alG5uV5AA4PHIrUjZOxK6l7/ADNzlppDRYMfLtsELyT0r3zc7v8Ad3cfNp5NSZo5W0qxMb8VCwHiBeQoKklTRIquDzSj0USjUxPHKZBu+7szLGRs3FmlVvKbToByWCgdeU+LZlNmYurb3I/09Mkatv7x+oX/AGxkGhJXyqCW2kM7xJVOQaVm84Pl6gdD6ck+19MiTFYlZIyiOis8UrqrL0d4+N18kdRebFBzYtNY19f4ZfhmfjadwYhaAG4GienWqvn4YwdiF9KNRFFPshtNTKylojIxGwrSihTKK97PFjC7KljVJWaOWd2XavC+GotS+4FWuwCL46iqrJuKY8Zn1LuL2IsWkeeYW00UcgHIqJ78MBQOQwYc31auCpJ5btKTwZmXd4WrlkbewQv4O5gFiTbzvrgkAn+6fMTmjqu2mnh0RWDUxoJEJaWJ5YnlBj8iUpLIGR3JNGhQ61g9jdntJO8SBY5pHBWVk/EV2TZKgkA8ordt4v8AKSQRZ82HE83Kfn8SOlzxi2mZOq7vGJvxZY23LY8I+YNu58XcAVYcgg8gg30z3/D30itMJI5X2J5oPHYJvJAMjKPDB6ELIaPsbyv3k7D8PUyxxVIkfAKqKKgAFgB0UHp6AVZJ66Hcvs3fLJA8ghcgou8Dw92/8SGZTwUboVPryORnVS8shnKro3+5CbpRqEQLHtUalBZVGUeSRb/ZHAK8kbh1CZQ+1Xs4xS+NH/ZysI3WwQJNlg2ebOw7lB42qT+bLUPZngNPpmXaW03gvUAI4Vmd3bcSQC2wSUQQRdWDlbsnsxtWSkuneZWQqdRAyKzRry8sqtZaTzKFWgbYEVQY8fHxtcuSLuSksm/BwOtlk2KzBdrIijbQYqKPPHXjn/tWZp1TcG64I4C9DwfT4nOv7c7vvo5YV1UYKgpMUj2hTCW8wYVYJ4XnpwPXM/VdgeZtX4Gp/wCHNMwUqFV/DY3GikggGivPIz1Ia7Oackno51ZfWzfI4C304+n9DBacmwTx7dR++8PT6be4Wwt2WZ9oACqWY8kDoDQvngdTmjEmk/AEi6qwXGrCmNSw/wDT8LcPKa63/LLUTzKWr7SLKsa7NirsFRxKSNxO53C7ixPqTfp0ynLq2JsUopRSWF4AANEnnj9Tm5ru6kkWnj1MxIinNwFPDcsFI8RiNw20DxZ5Kket5X7I0UMgMcniLO7RpCweMQ7mk85kJFooQ8HnkWeOAyrsVzMrxL5ujXJIBs37H6YzTy+jGx+YDoLqia969fhl/vBo4klCQrPFsQLKk4UuNRRLCuKUkr6WAenFZnwUrrv8yEKW8LaXAPp5uAw9j0zdrQVI0JJ38rXXhgBK2jbV10A5v39hlQ60rYu+pvg9RRs/11wJJN0RJ4dWjAUMBalZNxC1zTBebFbuhvim+3gUf9QNn3HHSwcEItdmlI3Yu9sqAKWaQWXqRU8j7926M/sm1RrrqW+ZuaDtuKaUvOv4s0+5lWlip/zUw5DbzftRPrnKSSKWFbgtLuFrusKN5Bquu6vpd4Mcm02OQDxz+mdEPi7Jy2fortPs3RNotqkRTRxC7dSwVGLMpZ6FWST04Az5pJ2gyARw6mQRqWZVVqUF2tiAPUnnOfPajTRqWlQSW3LyBfLt2uHBXmwwqiPyvd2KyotS68q9bgPyuBxVgH3IsjLuXGtJElm+2Z+z51wPr7Zbi03FFW3Naru3CmBHIPqbBFEcX70QuEgBrBuxRBquc2NM8TLuZyGDtSsx/KWJ5J6deTnJKVI6uOCb2w17L06aeUtqCNSrAQxqkgRhVly1fHaAaPms1RGYm4+oB4+I+vGdp3M7mR61pTNPDBFCiSG3BfqN6helMA/N8GuDnO63SpvkWJlI3KFpvK3PTnk9f3fHEjLdGcKC7sdmGecR7jHQaUy9QipRLHkGhXpZ9hnYajuUgKfd50Txo2A0z+K8wHAKNsXaGZug4oVZ9c5/u3pgkqu8hWEsYpWjskx/tobRqtQSVPUDOm7z9qw6fU//AM5mgRVRUeOdS7WobczCz1Pq3FDpXHPyylnovxqOOyrru7gXTgRFLMyM0rfed+wq2yyFKqoDAk8EEkc5m6Lsl5AoJUrtmKSHdt8QAMwZwLuhxY6tXrnSdkd8tLpkljhM8xmVk2yBtgd+GkGyizUq18uCMytJLscTrcbxBGUzQzJGWDeUFmj6ck89aIuzk05rWzPGTs2u1dZK40umjbcdJEhHhho7M21nXxFvzGwt2pNXV5nN3MeQs8ayiaNnl1ELQ1EkQfcTGQ34jAMpKbRzYHGNWCWaeTWnURaeQ/i+IgltpKV7vaB15AFenXm8rXFlaRn1hAcs0hqcsxPJG3i7s3Xw9uGhLwiLSKXbfdg6eKOSQ7WlL+GhC+LsQqp8Rd/4ZBuq3Xu5r1xFY/0zD+eak+mR7/5neAwALIxJocEAv0rjj+YGeHZ8AbyySMvH/pRbiaF0xeut+n65brtgr0V0lk8NlXxNhZd1M23cb2k2as0a/wAprpkPFKpTeJVtY5FLs4/DcAo689COhGdJ2xHEmk0QNk7ZV36caZbkL7vxd1knbtpjQoEehOJ1PYskJsibcrsNiS6TxWC2T4RC23lVjQB6dPXAmq15Gqy/3S1bX4ZdiInWdKlkQI4kt2ADC2agpbr155zoe7MvgzahEXdqJWeBJefLNK5QyX7g2PpfGYI7lyxrv3tErENu8ORVphdFlQ3RrmqPXjjOq7o69NP/AGv/ADMcQbUFo43ZllIMZYlYxwVYjk/vNDkl/taeh0li0bP2kJC3Z67SfE06QGM2bMMj7CCehP4YPPQrnFd3e03eWaOQsnjqqvsAQh0A2PtFWQQGI9frebffHvDBqIpajSFpUi8OV/EFKrkglSlc8jOa7P7S0yTSTM26MHoskjMtkAHd5mY9OSM3N8naKJNQxNbvB2xJJEkU2+OfTOqS6iNn5UKSgah56Yin9nX+9lTtzTNo4tHqNK5Rm3q4SWXeQEjktmDVe0jqL8w9AK2tbq4ZUj1ej3ISrU7o8qsIJFJBDIeFeuCAenQLQyNLpZtRJKFuVpd5RNoWPxvK3T0G1D7/ALJo0MSLeWxaVWYep7aWV0eWGV5BFtKvNNIjHYbksydbtgOKPNe6n71yMUUnyoCsalmpdwXmiaJ8or2snLGs7uTI7Nqot5UGI+KxG1gVJA2FeNrEWCfz/AUPavY+lSNp5QVTckY+6mB5GkZWbzws52L5W5DHoOOeOjGMnRBxpWYmpkU6lnMKR3IN0G+Yx9RuUnfu2n1o57TQhnmuOKirPtYuFQbq/B3NVjeAA10BxzlntrWxSeE6bAURIiVUIzhbKySrdlyD5j/l9xitC8TBtwRSqhlAVSGJkRap7H5WduAfyj0vK20BJeTRm7oTI3gFI5mniVoBuDEI5XwmjpgokNcAE9Tdgmx7K7ClBKRx7dTpp74MaajcONqhm3OFYdFFGze47duxJ2dpV0izKW8cM5jZzbEimtTvH96gQB162OMzQeIkiahDGJb3IwM24PXLb1LAHzcluOSb4Jxc3WjYxEdoO+pPiSBXmcuHsRksSm3efPu3bhwCKBAIq9uVO0+wjDpojqECSTSzKKAEqpHCiqr17tuJs7hXPJNdBqSsTJNMVXUGNHeRVJYHaAF3g+Y7SoJr9rkXZOF3r7xnVOJnZPFKxB1SLZRC17XxwOT6YsORt66HcUt2Xey+z9HtE2ptZDKrCEIBp3052s+0huDRIH+ZuDt4xe9vZsMUsngFXXx5412HcgVOF2txYor6c0DZO7NXu13i0yRSwTwwE6i4xI8czeEPDrxQUJa7LcCvzHnqDldrdnQqSsc0Uqgy00CML4OywzGgTQ5qh6ZRSalux1H46o5kjGQbAfxNxWn/ACVe7Ydh5FVuIv4A1XBzpe5iaEvIO0hKse3crxkV4i+ZQVqzYBHX+NjntdGodthLCyAWAU/OgSB+pzqUt0c1eSruP8vpmx2X2jpgHOr08mpdnLBk1Bgq+tgRtfPPpmSq5q9l9kCUMTJAlVxLIqHm+nvhk0gJ0VDp7PJUfMmvryc1ND3aMllXgoMEJBdhZUHqFroecUezCSxG4rdqzbVNf4lFi/8Aqx8BEIIEsiXyQjkc+9L65zT5NVF7LRh7Re1nYxgjLu+8KUGyIbLLGrD89L9sBNNpebM0hoErErnknkXyv78ztR2olg+aRhQt2YnaFIAr6jEP2454AC/Mn/ziKHI1+IZuKNmaGED8ONiaC7pC6J0skE8nnpx6frThRQnmcKeTalehAI8tdRz1Ju+grnODyPxZ+gr+PJ/TLUXZJZuh5Psf4m/4Ycce2bvpGjL3mIFCWVxZJCbIxVEEeQChz6dMVpe1JHIEMagHcbcnbzyTuuvQdDZoZ13Y/wBkpfTHUvIEVQW/s7NVzyW4/dmt9nHZsEeqP3h1by2ivuDEXw+30T13NS4lw6SsNS8jNL9m2o1GnQPMIpmjNtEHjj5IpfDsMaXq21SxbmxRL+xvsag2StO00jxWBtKkM4HStp3fLnNnvF9r2j0sp8FvvrhfD26f+zWrNeOTt69Su7oOM+SdrfaJqJDKInOkilv8HSsVAUknaX6+tmtu49RzjqEiSZ1v2jaLR6aPTLphp1lq3EVGYkdWdeCB7E9eeKF587fX07Fbom7emYnnr6dOKAyjqtYGZmRFiVmJCKXYKD+zuYlj8yScqtITjx4q0ZzNLUdo7vzUTu3FqtjxVMT1Hw465XOsN+n9fLKd5K8mv6A9TlFBITJnQx9nM0Gnlcun3rVnTxlqMfhx7PFl5F0C4HWuG9s+k90u4Ghn7P8AvRTUauQSMpQP4AFBSBwwsAENdk+aqJFZ8s7JV525cBdPC3hCRuFQPuKIKPJZyTQ/aYmuufXu7HaKw9nwQPGzs8ksyTQjciueKd1PB2+poVxnPzSxdItGNxbOV7+9mRJNAFUJt0OjUINxpRGaAYmzQoc85R7A7EhmbawLfC3Hr7hx/HNLv2wbWzAClQQRj/ogRfX4g9BlTu75XtTzxx/34zj/AFE2m6b7OrigsE68HcaXuRptTBDp2geIafVajyrK7FI5jG+5WLchggXzXVMfTPnfefussWt1On0TSStDLSArTBACzi752DjdYvrncdnd45Y9U/8AayXp5AoAlID+WmoIenuPfNLs/sOMdsSs6Hbq4povyoU3PAhl81lud7C2r8pv0vrhK4Rl9zjem0z4hPrQGbYzyWfJI7MGoH1UE+auvmI54vg4Uvb8rxeDJJI8YbeFZ5GUNRAIUmgaJ5r1ON76dljTdo6qIN4irM/npVJDEtyoAAPPoAPbjMa86cU9olbNJNeODtTgAcrd0AOSSfYdKzS7P7UiACyq9Frcqysp8wN+GdrCq6B+eOnN83eSJDiuFjZH3absrsfXaaKPSvpkmmaNX2AibeTZ3RvTXubi69gTwM5/tD7JjDqDBp9U6uyMyeXyvSny/m9+PWrz5aNQfXmuR8Plm/2J361OmlEqSeKQQSupBlU17ljuBoVYIIxHBroKafZ1nf3u1No1Q7/vDMAGWWHTolVywMbUxv3C9BYJ5zhf+KkDa6MoG78hKgW24ge3Ptnedofa8NYYhqoEQIRuaO5B05IB5AuvKQ3zzR786zsuXR79E2maZU4ZYyoLEHhgBuRuCafb8zi006r+xl9T5n94idAoIQqd1yb91EqKsttavldFuelei0m4jzhuRyoBIHr5SRZ+udP3b+z9ddG5VvCl2oyChtPmUNfFngnoeozne3e6cmlkKSVanqu7+YH88ZSjdJ/c1P0JEHB8UP8As0RVXdNuJ4qj+7ESpQ3EHZvZAwZDyPSxfp9PbFySEAbeDzdE8/qf4ZA7UcfmAP8AmAJ/eLx0mB0SumjIZiXQDi6DAsei8Vnk2r0s378H9Of44f8AxFDwy7fcqAMbDPCBW2J/jIs+79Y5Fv65rfmxa9UZjahmPJJP1JzyRE9f3kn9w/3x8Qur/T0/TOj7uadTIAQD0P8ADDLkUVpDxhfbMKHs0kXRr5EfuXn9+WINMFNVXw2n+jn3J+zIhpbCKDtOfLO2DtkcrxXI9v0zn/ecyqikd/8AZj3fjkTfIkRUGvNEVtvQBiOT9cofaFA2mlDFIIkZj4aAqHIHqQCdo/X6ZV7q9qSJoNVrVYnUxRARSuFfYC1EIrgqor2GcpL2nLqYYdRqZHnmkD7pJCWNCSSgL4A+AoYn7fxy/kZy+R1Gm+2iRIJIkSBikf4QcN4W6646liLBAJ5onctBT871narzOxmcEOxZ+AqEnmyqjnoOoJxnaerdIvIxW3AO3ixtJ59+mRJGL6D6fLOlUkiT7ZQmA42uvTmy37vKMSU+K/Q5anGIbHTExQvYf8P6jCTTki+OoXqLs3XH0wgP44Zaqriqqvm2GwqCK+w/D9Rh7CFY17A9OFJr/YZO0YxPy/IgD5EX/HDYqib/AGIQminUWssk0dMCtlVW9ov0/Es8j8o61nfdxZGkm0sUzIxMgKwyxxiVVVW3OjpRIom919M4DsjzqEfzLV0fQlzZHt0zuPsoY/fIlJZhvc+Zmb9gdCTx8s5FvlX1KvXGzF7zzA63WUUJ+8z2UsixIRyx6npmfFrFiKmRwgY0Ob9LPHt0H1GB3lkImkYE2Z5b/wBd9MwO1Gsx37N/+kyb4VPkd9Wy65MONV6R1EfbMczjaIZGCDiW9tEC+QCQQTWfRtV2iD2dBqVdEZDGbjZHjDDcGXkcghG4qxfBNA58K7JnZZFINE2Pptz6X2Vq2PZ+oY7bVoq8qf8As6k8iufrnZDjUE4Lqji5ZZVJ+zj++s3jamSa9xk/NwaHwHy+ecuo/mf0F5oarUuzHeztTkDczHi/jlGU8fK/31h41SoDPKhIsDi6+tdMnYcbpD0+AZh/mC8H9wxO3+vpjmoYIOLuvgf69sh4aNccdfngD+RywYxxx/W0H+JODoZJNCxEfh/qWv1xrRsp/MhNcFHVvpanjBMY9sdHAp6gYrkZROn7mfaDPoG22skT3aHwx5qAsuPMvHqbyv3m78trnLSokd1RHLdOdzKAD89v1OUeytChflFbg8MNw9fQ4DaRL/KOSenA6+w6ZJuF9FEn4NfuX3TbVudoEqKLcKbYD3oHp8jfwy/3x+z86Yb0il8P++h3x/Ij0Pwxvcf8DVwSQgI5faWoHytweGsdDm5387dn/FcSMrIxVSgVfKeoO0DcPneTbbeSfkKXs+RyQC6r6dP3Ys6X5/pf+2aEz70V2os3UgADr7DjIjXj/wA50qTRNpH/2Q=="/>
          <p:cNvSpPr>
            <a:spLocks noChangeAspect="1" noChangeArrowheads="1"/>
          </p:cNvSpPr>
          <p:nvPr/>
        </p:nvSpPr>
        <p:spPr bwMode="auto">
          <a:xfrm>
            <a:off x="120650" y="-809625"/>
            <a:ext cx="1981200" cy="1381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4578" name="Picture 2" descr="Soubor:Tour Eiffel, École militaire, Champ-de-Mars, Palais de Chaillot, La Défense -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4662"/>
            <a:ext cx="5039564" cy="335761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0" y="6286520"/>
            <a:ext cx="507206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http://upload.wikimedia.org/wikipedia/commons/thumb/0/01/Tour_Eiffel%2C_%C3%89cole_militaire%2C_Champ-de-Mars%2C_Palais_de_Chaillot%2C_La_D%C3%A9fense_-_01.jpg/800px-Tour_Eiffel%2C_%C3%89cole_militaire%2C_Champ-de-Mars%2C_Palais_de_Chaillot%2C_La_D%C3%A9fense_-_01.jpg, CC BY-SA, autor: </a:t>
            </a:r>
            <a:r>
              <a:rPr lang="cs-CZ" sz="500" dirty="0" err="1" smtClean="0">
                <a:latin typeface="Arial" pitchFamily="34" charset="0"/>
                <a:cs typeface="Arial" pitchFamily="34" charset="0"/>
                <a:hlinkClick r:id="rId3" tooltip="User:Kadellar"/>
              </a:rPr>
              <a:t>Kadellar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80" name="Picture 4" descr="Soubor:Tour eiffel at sunrise from the trocade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071810"/>
            <a:ext cx="2428892" cy="3643338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5715008" y="6572272"/>
            <a:ext cx="2428876" cy="123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" dirty="0" smtClean="0">
                <a:latin typeface="Arial" pitchFamily="34" charset="0"/>
                <a:cs typeface="Arial" pitchFamily="34" charset="0"/>
                <a:hlinkClick r:id="rId5"/>
              </a:rPr>
              <a:t>http://upload.wikimedia.org/wikipedia/commons/thumb/a/af/Tour_eiffel_at_sunrise_from_the_trocadero.jpg/400px-Tour_eiffel_at_sunrise_from_the_trocadero.jpg</a:t>
            </a:r>
            <a:r>
              <a:rPr lang="cs-CZ" sz="2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200" dirty="0" smtClean="0">
                <a:latin typeface="Arial" pitchFamily="34" charset="0"/>
                <a:cs typeface="Arial" pitchFamily="34" charset="0"/>
                <a:hlinkClick r:id="rId6" tooltip="User:Nitot"/>
              </a:rPr>
              <a:t>Tristan </a:t>
            </a:r>
            <a:r>
              <a:rPr lang="cs-CZ" sz="200" dirty="0" err="1" smtClean="0">
                <a:latin typeface="Arial" pitchFamily="34" charset="0"/>
                <a:cs typeface="Arial" pitchFamily="34" charset="0"/>
                <a:hlinkClick r:id="rId6" tooltip="User:Nitot"/>
              </a:rPr>
              <a:t>Nitot</a:t>
            </a:r>
            <a:endParaRPr lang="cs-CZ" sz="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82" name="Picture 6" descr="http://upload.wikimedia.org/wikipedia/commons/e/e2/Paris_36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285728"/>
            <a:ext cx="8572560" cy="1006137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14282" y="1142984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8"/>
              </a:rPr>
              <a:t>http://upload.wikimedia.org/wikipedia/commons/thumb/e/e2/Paris_360.jpg/800px-Paris_360.jpg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Brisbane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4346" y="428604"/>
            <a:ext cx="5436096" cy="1143000"/>
          </a:xfrm>
        </p:spPr>
        <p:txBody>
          <a:bodyPr/>
          <a:lstStyle/>
          <a:p>
            <a:pPr algn="ctr"/>
            <a:r>
              <a:rPr lang="cs-CZ" dirty="0" err="1" smtClean="0"/>
              <a:t>sorbonne</a:t>
            </a:r>
            <a:endParaRPr lang="cs-CZ" dirty="0"/>
          </a:p>
        </p:txBody>
      </p:sp>
      <p:pic>
        <p:nvPicPr>
          <p:cNvPr id="28674" name="Picture 2" descr="D:\Paříž - přednáška\Paris 3 0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14554"/>
            <a:ext cx="3600400" cy="2700300"/>
          </a:xfrm>
          <a:prstGeom prst="rect">
            <a:avLst/>
          </a:prstGeom>
          <a:noFill/>
        </p:spPr>
      </p:pic>
      <p:sp>
        <p:nvSpPr>
          <p:cNvPr id="28676" name="AutoShape 4" descr="data:image/jpg;base64,/9j/4AAQSkZJRgABAQAAAQABAAD/2wCEAAkGBhQSEBUUEhQUFBUWFhcWFxgUFBYVFBcYFRYXFhUVFRcYHCYeFxkjGRQUHy8gIycpLCwsFh4xNTAqNSYrLCkBCQoKDgwOGg8PGiwkHyQpKS0sLC0pLCwtKSkpKSwsKSosKSkqLCksKSwpKSwsLCksLCwvLCwsLCwsLCwsLCwpLP/AABEIALwBDAMBIgACEQEDEQH/xAAcAAABBQEBAQAAAAAAAAAAAAADAQIEBQYABwj/xABEEAACAQIEAgcFBQUGBQUAAAABAhEAAwQSITEFQQYTIlFhcYEykaGxwSNCUtHwFGJykuEzgqKywvEHFTRDUxYkY2TS/8QAGwEAAgMBAQEAAAAAAAAAAAAAAAECAwQFBgf/xAAyEQACAgEBBQUHBAMBAAAAAAAAAQIRAyEEBRIxQSJRsdHwE2FxgZGhwSMyQuFSgvEU/9oADAMBAAIRAxEAPwBkV0USKTLXozhUDilin5a7LQAzLXZaflpctFgMy12WiZa7LSGDy10UTLXZaABxXRRMtJlosAcUkUTLXZadiBxXRRMtJlosAcV2WiZa7LRYA8tJlomWuy0WAKKFazS2aInQCe4Hfnv3VIYgb98DxJ2A8amPw2LYYDXUt2pnyE6aVj2jbMWCcIzlVv8AHmasOy5MsJSirr14FdFdFEiky1tsyA4roomWkIoAHFJlokUkUwBxSRRYpIoAERSRRCtdloECiuinxXRTAsstdlomWuy1VZYDy12WiZaXLRYA8tLlp+Wly0WAPLXZaLlpMtFhQPLXRRMtdlpWFA8tJlouWuy0WALLSZaLlrstFhQLLXZaLlpMtOwB5a7LRctJlpWFAstJlo2WuFudBqaLoKId+2M1ondb1phG+jDN59gtUrA4VlCZrquwtuhUPJJe4Lm3Ps+u0VLXoyXdHe4VCg9hVBk5laSTp92Iggyas16M2QAmsBSozZSIAyxBXXskjXlpXjN7Zo5s36dUlXj5nqt3Ynixdvm9fX0MyqiBG3L00rstXmK6MOoJRi+5g6NrroedVBTkdDXq9l2qG0QUovXqu485tGzzwzaly6PvAxSRRStJlrUZgUV0USKSKYA8tJlokV0UxAstIVosUmWgYKK7LRMtJloEWkUmWi5a7LVNloPLXZaLlpctFhQLLS5aJlpctFhQLLXZaLlpMtFhQLLXZaLlpctKwoFlpMtGy0mWiwoDlrstGy0mWnYUCy12Wi5a7LRYUCy12Wi5a7LSsKA5ascDZAJ5kaev5Cq+9i1tZWcwJ+Qn5wPWj4R7jrmVSi/icMPUIBmPrl7689vjanGsSfx8jubr2dP9V/Iurbx7Rg6R6k++i4m4VUFShM/eaFiGnWagcPwi3kFxbxZSdDbW2FMbwe0YnxoXCb9nEXLltGulrZ1PWNB3GnZAIlTrp5V5q33HdL7D35VTKk6TBB8x86quN8NzMcohlk/xAax5x8qHi+rS6tnrLgdxKjsODvvKiNVOmaTFHunEWXGbLdG8Jo0AxojHXT8LE67GrsG0TwzU480U5cUMsXCXUzOWkK1JvMrEshlST5gzBU9xB5UMrXv8OVZYKa6o8dlxvHNwfQDlpMtFK0mWrSoFlpMtFy0mWmAPLSZaLlpMtAAopMtFK0mWgC1y12WiZaXLVFloPLXZaLlrstFhQPLXZaLlrstFhQLLSrbJMASaPasFjp/t+u6oOM4wFUrZ11ytdjMAdOyAJn+Iygj7x25W3bzhs/ZjrLw+PkdHZNgln7UtI+Pw8w2KuW7RAuXArHllYgSYWSqmJPMkTynegWsVbf2L9puely0TrqNM+bYjlzFAs8Ee9bbOertwSJOe6rsJZlfQ75pL6waqrvRsO2UXiRPaFxA2hE8mIgoo2+6BtGnnIbzzXbyO/l4UzuS2DFyUF6+ZpOpaJiR35WA95EUOT3D0ZSfcKzr9GHSGQicmckDJ2s+Z1LJAHJi2wGYECadfOOtHKGvuoA1W41xBqWiLobf2fBSDuDOuG9c6/kn8V/aM8t3YX/Fr4P8ApmhMjdWHppSK4PPxrOWON4xRLWwdCQXwygGCWnNayGAgI75E7HRydN2+9ZQ+1tcv2z/8YIudYAzaiPunfTWtcd7ZesU/g2vMzS3bj6Nr5J+RoiKLbwVxj2UYg89h7zVJZ6V2jDdTd3XW22HuQWGvK2RlOjaiNNxrV0OKsLfWZ3tr/wDY+xHoz3GU+hqnNvbO/wBiS+79fItxbtwr9zb+y9fMCJkqylHG6nfzHeD3ilMDemYbpVZutkxGU2yfssRbYOoOkr1iiJnl4aiNatruNwdnWUJHPW4fhMVKO+ckIVONy7+X2ohLdcJSuMqX1+5lsJYa7jXZ1Y27ULaAIy5iATcM7GToSNI05Vd2V6u0bV+6hQqwdwSrPnmdSYX2o57VW9IuPWbmXqw63PxKwXMmxUkEkHUQT3ESJFRcHxawL6W7WCLu+i3LjC4c4EsjZ5ZSAG7jptGtcnPknnk8kuvrqdPFCGGKgi44XxPDYdBbt3WZBOVULPEkn2kkk786XA4vD2SzJbvSwglbF4HeZkKOZqk4D/xBxGIxT2ESyAq3GWA6x1czIza+WlROi3T7G4q5dGZGyWXugFIP2fIZTJJzARUHgnq36sl7WOiNN/zPC5s7m8bgjI923cJSCfZJXTU7HSjtxCziCjftAd7TEoCQqmRBDqB2vppWX6L9N+I33vKwQm2uYhkyEakdrLvryjlSr00LWrxxmDs3Opfq2KJAzMIAzPJE1GWGSfD+e8ayJq/WhoeJ8Pdr63EC/aAi4Ek9oAZSYHtaESYkQPuiohWovD+JYZlRsPfuYR3MIl5ustE81AJ7I0Gqt8dKmXcURcFu8gt3DJBXW3dHNkbvHNTrrz3rs7s294WsGRaN6Pu/r4cjl7fsayp5Yc0uXf8A2MK0mWjFKaVr1dnnKBZaTLRctJlp2ALLSZaLlpIp2IEVpMtFy0mWnYFtlpctPy07LWay6geWuy0TLTstKx0Cy1xAALMQqjcnzjT1089BJ0pmNxiWRNw76Kv3mPdyjxkgDmRoDQ3717E3NBI1IABFtQDBGo7TAD+0GsHsgDSvP7dvWrhgf+3l5/Q7Wybuvt5V8vPyJ13Hm83VoCqTERJMwCLwBDICGBA3P3jHZEuxwxFE3EDuT2CR2gCwCqwmGVCxOsxS8P4cLC9vLnYGM1xgzdUM0KN4jzOms1bPircoGgEBmkiWVy2uXSSYjYV5h3J2zvaRVIj8OwxCXQ5BdVkk6gu4MNGxgQB/Dy2oD3OruK5WFy6q6J23MIgORWPiOZLAeFBu9ILVkkMdYIgtlbQE6IJuaan2Kpsf0pDgpkZs2naK21M+zLNmaDMA9WNZ1BqUYN9BOS1NDicSqoSz/ZrIbMhgSiOq5QNgGjXyqJZvLk0MjSSp6wBTqVZoyiNBqQdqzbcWv3D2RE8xbzN2jEzfzAMCNQFEyIpp4NfvEG6ZPLrGNyCZkLn0ylRtGhmKlwRX7mLik+SLG/xbDzH2MxlbIrXXJYADNkJRSYGpcbctKrcdx0OAiWkEHKDeCKQ+sZ1thnEiTJc1MXoyoE3X0gr2jCZT93WAVGgEgxU3CWMONLSvdMERbRrhkiBqBl08TyqSlH+KbE4y6szd/H3nQZZVey3ZtrZXQ+xcYA3CDEyG5++Hd4M9y5KqS0ggmbjgkEOC7ySp1idhHdWxwvB2E5kRNpN26Awn9xMzctpFSWwyAkC82dSAwsW0tmTt2rhLbcxVqytciHAnzMPh7FyyxCiCTDaEh9TlS5bkIAJBz+0NwRvR/wDm11gMiorlNG6nPcDjk/XFvAAoBOprR4vAEXMwBurMsQsXADyuW+/UdpdDVnw5svaGHK9xuMllfDc/Sq3md8rJezVczC4jH385F7rXB2t3nkjQn7J4HUsAN/ZMwQw2sOH4oK9u4jlQrKC4SWXWAly3O+hjWD9wn2a0nFraXv8AqERVYwt22wuWs34WYjsNpswg1lOI8IuYd88kgyA4XMTO6XFPtqZHYbsiNNtLFNS0ejIcFarVF30X6OJh+JOyMrh7LOhQyIdiCQT3lTodRFD6DYZf2rFFUChgy/dkadoaciTPpVfwLjRtXQ6KCxWDbkkOu5Nl92GpOU9oRpnG1p0BacRePJixG2xmNvCKlK2pNvovFEVSaS9/5JXRjBhOI4kAb2rc+OimonSbhQNniiDTNew7ju3t6/GrfhC5eJ3hO9lfgEpeMAF8eDBGTDtEadkLPyqEG40/dH8Dkrte9mV4pwRUHCbZkp1tyw50UsDcUiY5xm91LibN4Wbiks6/tN9bOrO9u5YeEI3hW0WPE+t30jwsWcIVgC1jrekRozDbuEGrXheGDDFowkftV7/GqXB8SDUo5OOEW/Wt/kUo8MnRDy9+9Ny0eKaVr36PGgctJlosV2WnYqA5aTLRstJlp2KgJWmxRstJlp2FFtlpctEy0uWstl9AmgCTVfj+MrbJVTmuACRqVtjWGaNSfAdo6RlEMS8eV1sm5bAZkGYqZ1A12EExExI2ncCsdh7+IfVJVSSewAjGTJ1WXPP7/wA68/vTNlv2b0j4+u47W78WOuPnLw9d5ZYvhxdS9+71YYwC0AsAYCy2VTbMkhANI7zU/wD9UpaQC3mYj7wWAZOm+RSI2y5tBzIqAvRsL2r11VJ3jRiY2LNqdR3n5GpVrhaLqtp2P4iCAeftXMoPvNeeco/E7ST+BCfjl24AFHKJM3GgxOwtofan70668qauAxFwEMWURJBbKseKWwqtBI3BkeNWozLOtq0InSbjQBrsAvL8VQOJ8StWAS7Yi4dCQmmkSJCctOb005N1FUD4UtQa8CtoO3cCqeQIRdD2domMog7xUvB4O0P7K0132tUQ5TMwcxhdyTvWQb/iTaVx1WHCidXbKXidSJztMT98Vc3ulXWJKZjJGUkrmUajUO8gkQ0H93QirZ7NljrO9SEc2N/tL22zgGBatgd7dYR5raBjbmwoeE4hauNk/aesYKWYW2t2wokSWKZ3USRuRXmfSzKRmN+4zSPs7hZ9DOoJOkRyEbc9Kz2FxRVwQSORidjv7JBPfE8q14tgjKHEn9jPk2txlwtfc9rv49EUMtlDcIOj9pwQYEvczwNtYG+1ZHjvT3HKcjItkHVcwZww71zxbO/JKBjMQOqz5SXAInLaDdoGWygdneIHedDRuGWzew5N+LyZSxmQUgFoVhqNVk89N9IqEYrF2pq165dPqSlJ5OzF0zPDpVic6s95nCmch/sj521AX4VYt0guvbKiFzDXVFzbySrBjBUzqTvy0rMcStqtxhaZis6Zonykb+fOth0b4QHwqNCdoGSUDH2iJJJ8Jrpzhj4VKjDGU7cbJeB6S3GdgRlYnV1E9ozlkKNQVB1BA0O2k9g+nhNy1CgFQoIJHaZhlYkIJMGd4rOX7DLdugAdhj7IaARpI1MbULo9hWu3XAz6a9lgpBkjVoJjuqj/AM2PVtFvt56I2eE6aKFDXMo3zBdVZWYDKyFASAQYkfe31FXXCeI279vNh2F23sbLHtLP3bebUc/s23+6W3rC8R6N3GKhNiSPtGEgnWFI1M5SYjSKZwbApbK3beIYtklgigQSJ6twZDA+MAxtqKzZMGFxdPUuhlyXqtDXXuDW3vqLXaRszMjHIcywMmpBS7qI59kwa03D+BXLDl7asztqwePXU3O0d9efrWbvY837efsZ0HazZkuMuoyiROkKQWB7iCKssL0ocJ7YJHO6lw3B3A5AQ38Ux9McuNKjUlFuy+w/Dx1v7Ql22brDIVZXWIIBUrJKtoN6Je6O33652yub1sIcjgEZZghSsT6jaqXhHSK1fcNiltsCcvWBNiskZlIzK4kegmI1rRcevYbCpZeb5F64lpDauEiXDFSRmjL2TRGMrK5SS/4VPH8xtZWtPbZblq4MwlewVzdpSQNATrFW+CuKz3GQgqzI0rBBJQqTI3PZipmM4IcpIvuAJ/ATPIyyzpVTbwo6zIxFnFfdddLd6Nsy7N4jccjzqCuK4fXrQnalqRylNy0S2SwlhlMkMN4YEqwB5iQYPdSla+gwmpRTXU8ZKPC2gGXU+n1pCtFjX0+v9a7LU7IgStJlo2WkK07FQHLSZaf1qzGZZPKRPup2WkpJ8huLXMtstLlogWly1lsvojYpsqMecGNMxmNNOflWR4rxW3hx/Z37zTEIyqO6Mtsoe8aZq1fGsF1lhliTy1jU9mQcpgwx5e7evL+m1lsPcRFhXdhOVl3beAFUgA8yDPOuDvFOeeMX3Ha2FqOKTXeWPBen9t3ZBZ6h8yhcpXMde0GYhXzbCNTBJ5VE6QcZN2ZvXbGp1Vp08cplo11J2PkC7g2CTr0DRMGX7QfKFM5iIJJbl3mdKhdLnU4+wimVJnUtExoADqo8AdZrnRjF5LimlV/T4m5yahUn6ZUcLw2Ks31YElbhVWYFmk+0ocLLyDHdB5jer/j+bDK1zt65SM4YDaNMxIzeGmw23pnEFjEYe3oc1zMY5hBmafDTlp3zUL/iDieyijKAW5ACYB7vSroqWeUZPr90VSaxKSRi8djGu3GuPGZjJgQP1pW86Lm5+xAhdO1BFwJsYzBAkE6bkyde+sNY4fcuKWRSwG8an3c69G4TZK4G2pH/AGgf5u19a27RGDhw932M2FyUuLvPOuJYjPdYn8R0+Z89KjqskAczHv0pWOpPefnU7BYB1xNpLilSbiSGEGCw3HLStKqKoo1bs9A6QYG2mFuAKgyo0QoGw76zGD4q1mw6gLEE7ahiIzA99aPpO/8A7a54iPeQPrWUewWQqu5B3MDQTz8AaxqKlHtcrNTk0+yZ+vT+jgK4SwP3Affr9a8y6oxXqPC+zYtjuRBt+6KvzaxKcfMqLCgviCZ9t9p7z4VD6Be3ePio28Wq1w1nS8dNWc6EzqTvUXona/tSoCyw+Aqlcmix9GT+M8RFt0zIHkZtTGqmAIII5mspwzGMbz9XtJjs5oWdgpMDl51d9KFOdJ/Af81VnReyOtb6eZpRhFRbJOcm0jcdEsKWRrhVNzbCshUEKB7JOitDASBBG55VdW+H2SD9hdJj2QjGPjl9xpnDrmTDowBfLdfMARmClVE6keY8qdhMOz7Hcc1UxMTv67d1cDaX+ozrYV2EUnGLK2oez2phWGzgKQWtOpEE6yJHKRqBVxgb1m7ZS0x6zq2V7YYdgsNJtEGVYT7J13EEkin4vDy32ltXOWDsGZdJgnUMDliT4A8qp8Twkgl7Bzge0rDtAjlcTQz4iD6VOM1Jc/mKUWmbjCdISwe3eXKTORgDEE6AzsRt/TaZxPB2r1iLjBYAZXkBkIHtA1ksJxtbttbeJUkLMZiuYd0Mwhx7iI1A0qxtYzDIhhARMyVUnfYEUuOuZHg7iBhekIgi7ndh95LbQ+g11AAbkR37b0fEcVZVzfs93L3vlUa7bEn4VCOLw6NIUZpkHPbEGZHOd+VFv9KVIynLl036xtu6Ej411Ib0zxiox6e4wy3fhlJyl4hcDxC5deBbRRzl2kTJH3BPsnapOLa4hACAyJkZmA1iNhVIek34Q2n4LankRzfx7q4cWvv7Nu8397IPctv61F7y2n/LwJLYdn/x8S1F4i6nWPlQq5ZcoSMsQ2YmaDgcXaW5fzNmBuDJ1kuYyLOU69mZ91ZjFcPxDgWbltSlxiFZjmuK3acDMznkDBidNakcJ4fiesuWr+IydWFYMXZAyvMaAqJGWq8uaWWL4p37rb68/wAFmPFHG+zGjT4niSFSArGCGEW2AlSCNY02qKeP2gSGJUgxqB3Az8agN0fw5BzYnrGgxEOZ5firzi7iirMuVuyxEDlrr7zJ9a1bvz5MdrG/qjPtuGGSnNfRn0EFpwWn5aULXoLOFRV9IMWbVgspgkqojfUyfgDXkHS3GvexlkEklNdx3z9K9N6c3ezaQd7OfSAPm1eYW1D49i2oRfSdB9TXM2inkvuXrxOjs9rHXey74Vj+sNwgEZQqbkjtZidBp91aj8e4SpwyYmD1hxLWw0x2VtSBH8Wfu9aFwIQl08jdMf3VA+ZNXXGRGAwabZjfvn1bKvwY1VihGCdckvEuyScmr6synRyXxssTFu0x1OxaF+tA6dgl7Y5Cfj/sal9FF+0vv4qvzJ+QoHSLEhiUgyGzTyjKQBHfqaP2yVBzi7Jdm4tvh6Kpl3QLGaRmeQMwOkdqrfHsFw7DWVSNfBYrGYX+0tAfjT/MK1fHrv2L6EaR79Kphi4L97sslk4q9yK7otgbFq1ndlN1lkBoIABnQRuYqRjMZZvYi0UHbFzMWICzCk85Jjz5VmrTSRq3IQTVlwgTiR4Kx+n1pLZ/1faNuxvL2OBLQuekbzZM84H+IVmMVGTetBx64erg/i5eRNUOOPYG1aIlTK57cDTu5CvRLDQgHhFYC6sso8h8a3gfSpS1RCPMiYVuy/iT86i9FvZf+PblsKLZcZCfOo3Rn2G8XPyHOoJcybfIlcbM3F/g/wBRqm4A4W687SfmauOJuDdTX7vP+I1ScAuRdbQbnf8AiPhQlowb1R6BwzEEL2Tz+gqww/HyGjINInYecQKqME/ZO2/LyFMtntHzH0rm5cEZy1Rtx5ZRWhp+K8UUWhcXX2lYbMAwmfEggHTfWqPpfib1u2XwaqzJqTvcS3lVlyqPbUy0gyBlOnOnMqsIIBgzr3jmPfV1heGrdsmBMo1tspIuDMCs5gZIg+egrNLGsLUqvUvU3kTV0eMXem+NLE9aRJns20AnyC1ueh9jEYiwbmLUdWY6s5CtxtRLQNMsbHnHdWI6S8DSxj2srJQMneID5Sw123Neu8Kv2LU2ra9Va7ZChi6BiQSQx2Ha0G2lbdt4PZR9nHnry6GXZeP2j45ctOYJeE2v/E7eboPncn4VItYBV9mxaH8Tk/5bZ+dVuJ6QXVTq1VGL6i4XgqD3r3jzg0DEcVuvZRASpEEwJI79YIMTt4VzoYJy/wCm6WWKNCEcf+JJ7rbH0Ga4vypWzBwjXirESFC20079UaPfWRuXcS5Bu3S2UjKFBUaHWfSofSK8wtteIYlF07eVpLAAhgSREnTnNaI7E26tFMtpSXIv+keLW29oM1xyHDEdYSpUgrrlKj7w15VX2eJomMYoqBblsbkHtIY5CQdTz/pW/sMJ1klmIDSzTIIBiY1FEvYcdYknvGmnIkfKtcNmSVN95nlnbdl6/SQiR/8Asj4tWC4jcBvXDkUy5OpjfXn7/WtM1kd5+H5Vn+MYVRdPiAdQSdo3jwq/DhjjdopyZXPme0JxpTurDyg/lUi3xO0fvR5gisvausDBt3DG+UqY0nXbkRTkxS82KnxRvoKpjvNrn6+hKW74vl6+pX9NsWGxEAghEUaGRJlj/mHurCcNPbvP3mPmfqKvOMYzM11tIzNHiBoPgBVFghFhm78x+n0ra3xavqZ0uHRFpgLmXDr45n/mYkfCKt+lbZDZtn/tYSyP7zAu3zWqz9nORLc75E98L9aP05xYbF4og6K2Qd0W1VP9Jp9GLqip6MCLDt+K4x90AfWqbijzdueg+FXfCFy4VBzIJ/mJP1rPYhpdjyzmitR3oH4ck4m0O4z7lJq74602yBzI+c/Sqng6TiPJGPvgfWrHjJJCgblgNKH0BcymTDlSCYA/L9CrHgkdax00XlruZquxCyInYHflJkfKp3RtBLnb2R399SoJaOiZx2+Co8z8o+tUmP2Aqz40Aco3/Qqqx6wVH63qKQmJZANxR+8P81bEHSsphbQ6xf4h85rTFuxUnyEuZX2m+zam9Hm+y25mu2skk8vpScAYdSI5k/M0ktGMkYsg3VneBH8xql4DcAuNInX6mrbGH7VT+6vpLGqbgTHO0c/zNJLRjb1RuMI3Z0/WgrkuGTp3etBwOiQf1pS227R9PlWSS1NEXoWdq5rR043+zKbrNlVYnnOsAQNzUFH1puNwiXrTW7nsnfWIgyCDyIqLgnz5DUmuR5x0ju2buKuPhwVtsQwDEyGKjPuSdWzHfnW/4JxDD3bWWwI6tYysIZR7zImdZNeY8TsKl51ScoMCWDHzkAT7hW56F4K2LRuqCruoUzOWB+GQJkrJida154L2a56etTNhk+NmiCRtE+VDN0nwPrT5Ea0FmE6VkjE1NnX3MbmqHpdg7lyyCjAKkswMyZgSDtp3VeXCSIoBOhB1BBBGmoiCNavh2XZVPVUVHRzCsuGIuMDJbKByjQ6+JG351ZXbvsHxX46fWh8LxAOHtmCOwNNOWh0HjJqLjsULdjPpIyxJiSCNPPQ+6rdXIq5Is2bxqJibGYz3CPn+dFF4MAwIIOoI1BpmenwisdjMdfzyrHKkQA25AOpG5PsDyFXuL6StnyoCMoBYwDnIDESx2EKP5taoEZG33OvvNd2SSZ1mAJ5DTb0rJLDCbVo0rJKKdMhcUuxbOv03qNZT7NF78o95E/Wu44+gHeaLZ1uIO6T7h+cVtoy2XfD163FWUHO4D/L2/wDTWd4viJt3GnVix/mYn61aJjDbuFl0KpcPvUr/AKqpMeJVE72VfjVUY9tv4fkm5dii3YZbSjuVR7gKytoknU6EkxWm4rchD5H5VmLG/p/WrSBb8AX7W4e5APe0/SicYEsoAnc+4U3gGguHxA9wn60Hi105xBjQ9/Pl7qKHF6kYNI+ndqasejphWPiB7gPzqpQEDX9aCrngOlon95vkB9KlQm7YDjF0Ejz+v9KqsURmEeFTuKuM4/XfVfcPaXzpJCJ2BH2q+f0NaK60IfI/Ks/w4faL6/I1eYk/Zn+E/Kh8gXMrWb7JvI/KKdwN4sj1+ZoDOOqbyP63o3Bv+nHkfmaOgdR2MvfaLtsv+Y1U8C9s/rnVhjf7RfJPmarOB3Ifekloxt6o2uDELE0wN2j6U2zclZoaP2jWeS1L09CxtvrS38YttC7GFXU84E9woGbWs90q4robCjuLnXwIUd/j6U4w4nRGU+FWU/SXE27uJd7ZMGNdwxAALDTYx+prYdHOK2ns20QwypBU6nsQCduZIPr4V571Hn7jVhwjFNZui5BMSCNRIIgiY9fStc8XFGu4zQy1K+89DLTQm0Pd8aEmKDKGQ9kiQe8U1nNY1E1uRIb9cvlQkMGhlj30gY1NIg2C4YPsogdlri/y3GH0qLxHCLcssD93MRrEEE91PwLa3R3XX/xQ3+qiLrmHifiBVvUrEwVlUtIq7QDvO+pPxpxNBwDfYp/CB7tPpRGep0RIH/Mm3hTHiwHrDVKwGKL5tAIHInn57VnbTMggH4DnRbeMdRCmJ8BrR7MOMnY4TeQePy1+lS8MwVmdjAVJJ7pP9Ko3uvIYtrsNJ39a6/eYoVmQYkbTB02NPgFxF1i8SM0D7wAGnIsCfLQVFYZr9kDbMTp+6D+VQDcuATpoPdA5a07C50CxEqCBp370lAHItONvCH0Hyqhtbn0+FS8ViLlwaxv41GRGEyBr50+FhxF3wG39iT3u3wgfSqXj2My3QO4ToY/W1TcLxJ7aZQBGvMDcyTqKh4husMsgJ86aVOxN2hth5tzrrPjzNXfDUH7OCf3vi1Z6+pheyAFnx8adw7i7JlQarrIM6k8xr30cNhZLx7doeX6+dRSe0uv6NFv4jM8lTHh/vUA5s5MEa8t4k6Glwjsu+Fj7UeRq6xP9m3lFZ/B43I05T6/0qbd4yGQiN/P8jQ4sE0BuoRbee760bA3SuGX+H61CxGMUoVAMkd5/KpGFxqCyEbMIAHP8qKdBep2LuS6HvVD9aruDPBG9TcRikJDAtoAPZnYRvUPhmQe0xHkpNKnQ71NZhbnYnzpqP2iag4fidpUgFuf3DTU4mg3J5fcb8qpcHZapKi2vM0diM2sTt5VnG4k2v2es/H31ZnjNvMNW5z2W/KoF1RLHxJ+dX4U1ZTladAhxJv8Axj9etJb4wTMIpjQ+vrTExK3AQDy5iN9KHZ4bEww2jY8iD3+FXlJdcKx7MSMkKNyTAHkNZqxNyq2zjktyHYLO2+tSFx1o7XEP94A1kmnxGmL0JRam56ELoPMH1BpcwpJDbI+Ff7S8P31P81tfyoquZPPbw/W1RrLj9oujvS2fdmH5UcN2vT61ZRCweCJyEdzuP8ZP1FGmo+EbtXB+/P8AMqn86KW8qlRGzOsw01ri401H6FTxrypGtjuq/hKuIgMwlfMn3D+tEZ9B5j4a/SpDYde4Uz9nXuHupcI+IBfu9k+Onv0p/WGnPhl7viaabI8fefrS4Qs61c7I/Kd9aUPqdRsO/wAa4YfxPw/Koly4QTr+vSih2SnuQDz05RGvpTjifP3CoBxJPduPmKkIZ/2FKgHO4JMidOcjvpVQcoFCJ1Pp9aQXtdh8aKAPaPzPd3mjKN9PhQMO5y0txtD5GigDrdEDSdBzPdXMw7viR9aAH8vdSm6YNOgHqJGvd3n86cEH6JptttPSlL0qAcoHxNcUFIh38z867PUaJHTEaxoe78qdmnn3d35Uxm1Hka5rvluKOELD8u/2uQ/Kldp9frUMYg+GxqcanFURmypwFshzPIx7qsrI18KZaQZm/i+i09efnUq0I3qQ+O/c5+19KqDtVtxrZPM/KqludQJCA05bh7z76bSimIMmIYGQxB2mTMUVOJXB99vfPzqKr67CnqtAydh8bcOYhxMAmQNY09NKm4THMyySs+VVaWBnUawQPiashgF5SPU0qsD/2Q=="/>
          <p:cNvSpPr>
            <a:spLocks noChangeAspect="1" noChangeArrowheads="1"/>
          </p:cNvSpPr>
          <p:nvPr/>
        </p:nvSpPr>
        <p:spPr bwMode="auto">
          <a:xfrm>
            <a:off x="120650" y="-833438"/>
            <a:ext cx="2038350" cy="14382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678" name="AutoShape 6" descr="data:image/jpg;base64,/9j/4AAQSkZJRgABAQAAAQABAAD/2wCEAAkGBhQSEBUUEhQUFBUWFhcWFxgUFBYVFBcYFRYXFhUVFRcYHCYeFxkjGRQUHy8gIycpLCwsFh4xNTAqNSYrLCkBCQoKDgwOGg8PGiwkHyQpKS0sLC0pLCwtKSkpKSwsKSosKSkqLCksKSwpKSwsLCksLCwvLCwsLCwsLCwsLCwpLP/AABEIALwBDAMBIgACEQEDEQH/xAAcAAABBQEBAQAAAAAAAAAAAAADAQIEBQYABwj/xABEEAACAQIEAgcFBQUGBQUAAAABAhEAAwQSITEFQQYTIlFhcYEykaGxwSNCUtHwFGJykuEzgqKywvEHFTRDUxYkY2TS/8QAGwEAAgMBAQEAAAAAAAAAAAAAAAECAwQFBgf/xAAyEQACAgEBBQUHBAMBAAAAAAAAAQIRAyEEBRIxQSJRsdHwE2FxgZGhwSMyQuFSgvEU/9oADAMBAAIRAxEAPwBkV0USKTLXozhUDilin5a7LQAzLXZaflpctFgMy12WiZa7LSGDy10UTLXZaABxXRRMtJlosAcUkUTLXZadiBxXRRMtJlosAcV2WiZa7LRYA8tJlomWuy0WAKKFazS2aInQCe4Hfnv3VIYgb98DxJ2A8amPw2LYYDXUt2pnyE6aVj2jbMWCcIzlVv8AHmasOy5MsJSirr14FdFdFEiky1tsyA4roomWkIoAHFJlokUkUwBxSRRYpIoAERSRRCtdloECiuinxXRTAsstdlomWuy1VZYDy12WiZaXLRYA8tLlp+Wly0WAPLXZaLlpMtFhQPLXRRMtdlpWFA8tJlouWuy0WALLSZaLlrstFhQLLXZaLlpMtOwB5a7LRctJlpWFAstJlo2WuFudBqaLoKId+2M1ondb1phG+jDN59gtUrA4VlCZrquwtuhUPJJe4Lm3Ps+u0VLXoyXdHe4VCg9hVBk5laSTp92Iggyas16M2QAmsBSozZSIAyxBXXskjXlpXjN7Zo5s36dUlXj5nqt3Ynixdvm9fX0MyqiBG3L00rstXmK6MOoJRi+5g6NrroedVBTkdDXq9l2qG0QUovXqu485tGzzwzaly6PvAxSRRStJlrUZgUV0USKSKYA8tJlokV0UxAstIVosUmWgYKK7LRMtJloEWkUmWi5a7LVNloPLXZaLlpctFhQLLS5aJlpctFhQLLXZaLlpMtFhQLLXZaLlpctKwoFlpMtGy0mWiwoDlrstGy0mWnYUCy12Wi5a7LRYUCy12Wi5a7LSsKA5ascDZAJ5kaev5Cq+9i1tZWcwJ+Qn5wPWj4R7jrmVSi/icMPUIBmPrl7689vjanGsSfx8jubr2dP9V/Iurbx7Rg6R6k++i4m4VUFShM/eaFiGnWagcPwi3kFxbxZSdDbW2FMbwe0YnxoXCb9nEXLltGulrZ1PWNB3GnZAIlTrp5V5q33HdL7D35VTKk6TBB8x86quN8NzMcohlk/xAax5x8qHi+rS6tnrLgdxKjsODvvKiNVOmaTFHunEWXGbLdG8Jo0AxojHXT8LE67GrsG0TwzU480U5cUMsXCXUzOWkK1JvMrEshlST5gzBU9xB5UMrXv8OVZYKa6o8dlxvHNwfQDlpMtFK0mWrSoFlpMtFy0mWmAPLSZaLlpMtAAopMtFK0mWgC1y12WiZaXLVFloPLXZaLlrstFhQPLXZaLlrstFhQLLSrbJMASaPasFjp/t+u6oOM4wFUrZ11ytdjMAdOyAJn+Iygj7x25W3bzhs/ZjrLw+PkdHZNgln7UtI+Pw8w2KuW7RAuXArHllYgSYWSqmJPMkTynegWsVbf2L9puely0TrqNM+bYjlzFAs8Ee9bbOertwSJOe6rsJZlfQ75pL6waqrvRsO2UXiRPaFxA2hE8mIgoo2+6BtGnnIbzzXbyO/l4UzuS2DFyUF6+ZpOpaJiR35WA95EUOT3D0ZSfcKzr9GHSGQicmckDJ2s+Z1LJAHJi2wGYECadfOOtHKGvuoA1W41xBqWiLobf2fBSDuDOuG9c6/kn8V/aM8t3YX/Fr4P8ApmhMjdWHppSK4PPxrOWON4xRLWwdCQXwygGCWnNayGAgI75E7HRydN2+9ZQ+1tcv2z/8YIudYAzaiPunfTWtcd7ZesU/g2vMzS3bj6Nr5J+RoiKLbwVxj2UYg89h7zVJZ6V2jDdTd3XW22HuQWGvK2RlOjaiNNxrV0OKsLfWZ3tr/wDY+xHoz3GU+hqnNvbO/wBiS+79fItxbtwr9zb+y9fMCJkqylHG6nfzHeD3ilMDemYbpVZutkxGU2yfssRbYOoOkr1iiJnl4aiNatruNwdnWUJHPW4fhMVKO+ckIVONy7+X2ohLdcJSuMqX1+5lsJYa7jXZ1Y27ULaAIy5iATcM7GToSNI05Vd2V6u0bV+6hQqwdwSrPnmdSYX2o57VW9IuPWbmXqw63PxKwXMmxUkEkHUQT3ESJFRcHxawL6W7WCLu+i3LjC4c4EsjZ5ZSAG7jptGtcnPknnk8kuvrqdPFCGGKgi44XxPDYdBbt3WZBOVULPEkn2kkk786XA4vD2SzJbvSwglbF4HeZkKOZqk4D/xBxGIxT2ESyAq3GWA6x1czIza+WlROi3T7G4q5dGZGyWXugFIP2fIZTJJzARUHgnq36sl7WOiNN/zPC5s7m8bgjI923cJSCfZJXTU7HSjtxCziCjftAd7TEoCQqmRBDqB2vppWX6L9N+I33vKwQm2uYhkyEakdrLvryjlSr00LWrxxmDs3Opfq2KJAzMIAzPJE1GWGSfD+e8ayJq/WhoeJ8Pdr63EC/aAi4Ek9oAZSYHtaESYkQPuiohWovD+JYZlRsPfuYR3MIl5ustE81AJ7I0Gqt8dKmXcURcFu8gt3DJBXW3dHNkbvHNTrrz3rs7s294WsGRaN6Pu/r4cjl7fsayp5Yc0uXf8A2MK0mWjFKaVr1dnnKBZaTLRctJlp2ALLSZaLlpIp2IEVpMtFy0mWnYFtlpctPy07LWay6geWuy0TLTstKx0Cy1xAALMQqjcnzjT1089BJ0pmNxiWRNw76Kv3mPdyjxkgDmRoDQ3717E3NBI1IABFtQDBGo7TAD+0GsHsgDSvP7dvWrhgf+3l5/Q7Wybuvt5V8vPyJ13Hm83VoCqTERJMwCLwBDICGBA3P3jHZEuxwxFE3EDuT2CR2gCwCqwmGVCxOsxS8P4cLC9vLnYGM1xgzdUM0KN4jzOms1bPircoGgEBmkiWVy2uXSSYjYV5h3J2zvaRVIj8OwxCXQ5BdVkk6gu4MNGxgQB/Dy2oD3OruK5WFy6q6J23MIgORWPiOZLAeFBu9ILVkkMdYIgtlbQE6IJuaan2Kpsf0pDgpkZs2naK21M+zLNmaDMA9WNZ1BqUYN9BOS1NDicSqoSz/ZrIbMhgSiOq5QNgGjXyqJZvLk0MjSSp6wBTqVZoyiNBqQdqzbcWv3D2RE8xbzN2jEzfzAMCNQFEyIpp4NfvEG6ZPLrGNyCZkLn0ylRtGhmKlwRX7mLik+SLG/xbDzH2MxlbIrXXJYADNkJRSYGpcbctKrcdx0OAiWkEHKDeCKQ+sZ1thnEiTJc1MXoyoE3X0gr2jCZT93WAVGgEgxU3CWMONLSvdMERbRrhkiBqBl08TyqSlH+KbE4y6szd/H3nQZZVey3ZtrZXQ+xcYA3CDEyG5++Hd4M9y5KqS0ggmbjgkEOC7ySp1idhHdWxwvB2E5kRNpN26Awn9xMzctpFSWwyAkC82dSAwsW0tmTt2rhLbcxVqytciHAnzMPh7FyyxCiCTDaEh9TlS5bkIAJBz+0NwRvR/wDm11gMiorlNG6nPcDjk/XFvAAoBOprR4vAEXMwBurMsQsXADyuW+/UdpdDVnw5svaGHK9xuMllfDc/Sq3md8rJezVczC4jH385F7rXB2t3nkjQn7J4HUsAN/ZMwQw2sOH4oK9u4jlQrKC4SWXWAly3O+hjWD9wn2a0nFraXv8AqERVYwt22wuWs34WYjsNpswg1lOI8IuYd88kgyA4XMTO6XFPtqZHYbsiNNtLFNS0ejIcFarVF30X6OJh+JOyMrh7LOhQyIdiCQT3lTodRFD6DYZf2rFFUChgy/dkadoaciTPpVfwLjRtXQ6KCxWDbkkOu5Nl92GpOU9oRpnG1p0BacRePJixG2xmNvCKlK2pNvovFEVSaS9/5JXRjBhOI4kAb2rc+OimonSbhQNniiDTNew7ju3t6/GrfhC5eJ3hO9lfgEpeMAF8eDBGTDtEadkLPyqEG40/dH8Dkrte9mV4pwRUHCbZkp1tyw50UsDcUiY5xm91LibN4Wbiks6/tN9bOrO9u5YeEI3hW0WPE+t30jwsWcIVgC1jrekRozDbuEGrXheGDDFowkftV7/GqXB8SDUo5OOEW/Wt/kUo8MnRDy9+9Ny0eKaVr36PGgctJlosV2WnYqA5aTLRstJlp2KgJWmxRstJlp2FFtlpctEy0uWstl9AmgCTVfj+MrbJVTmuACRqVtjWGaNSfAdo6RlEMS8eV1sm5bAZkGYqZ1A12EExExI2ncCsdh7+IfVJVSSewAjGTJ1WXPP7/wA68/vTNlv2b0j4+u47W78WOuPnLw9d5ZYvhxdS9+71YYwC0AsAYCy2VTbMkhANI7zU/wD9UpaQC3mYj7wWAZOm+RSI2y5tBzIqAvRsL2r11VJ3jRiY2LNqdR3n5GpVrhaLqtp2P4iCAeftXMoPvNeeco/E7ST+BCfjl24AFHKJM3GgxOwtofan70668qauAxFwEMWURJBbKseKWwqtBI3BkeNWozLOtq0InSbjQBrsAvL8VQOJ8StWAS7Yi4dCQmmkSJCctOb005N1FUD4UtQa8CtoO3cCqeQIRdD2domMog7xUvB4O0P7K0132tUQ5TMwcxhdyTvWQb/iTaVx1WHCidXbKXidSJztMT98Vc3ulXWJKZjJGUkrmUajUO8gkQ0H93QirZ7NljrO9SEc2N/tL22zgGBatgd7dYR5raBjbmwoeE4hauNk/aesYKWYW2t2wokSWKZ3USRuRXmfSzKRmN+4zSPs7hZ9DOoJOkRyEbc9Kz2FxRVwQSORidjv7JBPfE8q14tgjKHEn9jPk2txlwtfc9rv49EUMtlDcIOj9pwQYEvczwNtYG+1ZHjvT3HKcjItkHVcwZww71zxbO/JKBjMQOqz5SXAInLaDdoGWygdneIHedDRuGWzew5N+LyZSxmQUgFoVhqNVk89N9IqEYrF2pq165dPqSlJ5OzF0zPDpVic6s95nCmch/sj521AX4VYt0guvbKiFzDXVFzbySrBjBUzqTvy0rMcStqtxhaZis6Zonykb+fOth0b4QHwqNCdoGSUDH2iJJJ8Jrpzhj4VKjDGU7cbJeB6S3GdgRlYnV1E9ozlkKNQVB1BA0O2k9g+nhNy1CgFQoIJHaZhlYkIJMGd4rOX7DLdugAdhj7IaARpI1MbULo9hWu3XAz6a9lgpBkjVoJjuqj/AM2PVtFvt56I2eE6aKFDXMo3zBdVZWYDKyFASAQYkfe31FXXCeI279vNh2F23sbLHtLP3bebUc/s23+6W3rC8R6N3GKhNiSPtGEgnWFI1M5SYjSKZwbApbK3beIYtklgigQSJ6twZDA+MAxtqKzZMGFxdPUuhlyXqtDXXuDW3vqLXaRszMjHIcywMmpBS7qI59kwa03D+BXLDl7asztqwePXU3O0d9efrWbvY837efsZ0HazZkuMuoyiROkKQWB7iCKssL0ocJ7YJHO6lw3B3A5AQ38Ux9McuNKjUlFuy+w/Dx1v7Ql22brDIVZXWIIBUrJKtoN6Je6O33652yub1sIcjgEZZghSsT6jaqXhHSK1fcNiltsCcvWBNiskZlIzK4kegmI1rRcevYbCpZeb5F64lpDauEiXDFSRmjL2TRGMrK5SS/4VPH8xtZWtPbZblq4MwlewVzdpSQNATrFW+CuKz3GQgqzI0rBBJQqTI3PZipmM4IcpIvuAJ/ATPIyyzpVTbwo6zIxFnFfdddLd6Nsy7N4jccjzqCuK4fXrQnalqRylNy0S2SwlhlMkMN4YEqwB5iQYPdSla+gwmpRTXU8ZKPC2gGXU+n1pCtFjX0+v9a7LU7IgStJlo2WkK07FQHLSZaf1qzGZZPKRPup2WkpJ8huLXMtstLlogWly1lsvojYpsqMecGNMxmNNOflWR4rxW3hx/Z37zTEIyqO6Mtsoe8aZq1fGsF1lhliTy1jU9mQcpgwx5e7evL+m1lsPcRFhXdhOVl3beAFUgA8yDPOuDvFOeeMX3Ha2FqOKTXeWPBen9t3ZBZ6h8yhcpXMde0GYhXzbCNTBJ5VE6QcZN2ZvXbGp1Vp08cplo11J2PkC7g2CTr0DRMGX7QfKFM5iIJJbl3mdKhdLnU4+wimVJnUtExoADqo8AdZrnRjF5LimlV/T4m5yahUn6ZUcLw2Ks31YElbhVWYFmk+0ocLLyDHdB5jer/j+bDK1zt65SM4YDaNMxIzeGmw23pnEFjEYe3oc1zMY5hBmafDTlp3zUL/iDieyijKAW5ACYB7vSroqWeUZPr90VSaxKSRi8djGu3GuPGZjJgQP1pW86Lm5+xAhdO1BFwJsYzBAkE6bkyde+sNY4fcuKWRSwG8an3c69G4TZK4G2pH/AGgf5u19a27RGDhw932M2FyUuLvPOuJYjPdYn8R0+Z89KjqskAczHv0pWOpPefnU7BYB1xNpLilSbiSGEGCw3HLStKqKoo1bs9A6QYG2mFuAKgyo0QoGw76zGD4q1mw6gLEE7ahiIzA99aPpO/8A7a54iPeQPrWUewWQqu5B3MDQTz8AaxqKlHtcrNTk0+yZ+vT+jgK4SwP3Affr9a8y6oxXqPC+zYtjuRBt+6KvzaxKcfMqLCgviCZ9t9p7z4VD6Be3ePio28Wq1w1nS8dNWc6EzqTvUXona/tSoCyw+Aqlcmix9GT+M8RFt0zIHkZtTGqmAIII5mspwzGMbz9XtJjs5oWdgpMDl51d9KFOdJ/Af81VnReyOtb6eZpRhFRbJOcm0jcdEsKWRrhVNzbCshUEKB7JOitDASBBG55VdW+H2SD9hdJj2QjGPjl9xpnDrmTDowBfLdfMARmClVE6keY8qdhMOz7Hcc1UxMTv67d1cDaX+ozrYV2EUnGLK2oez2phWGzgKQWtOpEE6yJHKRqBVxgb1m7ZS0x6zq2V7YYdgsNJtEGVYT7J13EEkin4vDy32ltXOWDsGZdJgnUMDliT4A8qp8Twkgl7Bzge0rDtAjlcTQz4iD6VOM1Jc/mKUWmbjCdISwe3eXKTORgDEE6AzsRt/TaZxPB2r1iLjBYAZXkBkIHtA1ksJxtbttbeJUkLMZiuYd0Mwhx7iI1A0qxtYzDIhhARMyVUnfYEUuOuZHg7iBhekIgi7ndh95LbQ+g11AAbkR37b0fEcVZVzfs93L3vlUa7bEn4VCOLw6NIUZpkHPbEGZHOd+VFv9KVIynLl036xtu6Ej411Ib0zxiox6e4wy3fhlJyl4hcDxC5deBbRRzl2kTJH3BPsnapOLa4hACAyJkZmA1iNhVIek34Q2n4LankRzfx7q4cWvv7Nu8397IPctv61F7y2n/LwJLYdn/x8S1F4i6nWPlQq5ZcoSMsQ2YmaDgcXaW5fzNmBuDJ1kuYyLOU69mZ91ZjFcPxDgWbltSlxiFZjmuK3acDMznkDBidNakcJ4fiesuWr+IydWFYMXZAyvMaAqJGWq8uaWWL4p37rb68/wAFmPFHG+zGjT4niSFSArGCGEW2AlSCNY02qKeP2gSGJUgxqB3Az8agN0fw5BzYnrGgxEOZ5firzi7iirMuVuyxEDlrr7zJ9a1bvz5MdrG/qjPtuGGSnNfRn0EFpwWn5aULXoLOFRV9IMWbVgspgkqojfUyfgDXkHS3GvexlkEklNdx3z9K9N6c3ezaQd7OfSAPm1eYW1D49i2oRfSdB9TXM2inkvuXrxOjs9rHXey74Vj+sNwgEZQqbkjtZidBp91aj8e4SpwyYmD1hxLWw0x2VtSBH8Wfu9aFwIQl08jdMf3VA+ZNXXGRGAwabZjfvn1bKvwY1VihGCdckvEuyScmr6synRyXxssTFu0x1OxaF+tA6dgl7Y5Cfj/sal9FF+0vv4qvzJ+QoHSLEhiUgyGzTyjKQBHfqaP2yVBzi7Jdm4tvh6Kpl3QLGaRmeQMwOkdqrfHsFw7DWVSNfBYrGYX+0tAfjT/MK1fHrv2L6EaR79Kphi4L97sslk4q9yK7otgbFq1ndlN1lkBoIABnQRuYqRjMZZvYi0UHbFzMWICzCk85Jjz5VmrTSRq3IQTVlwgTiR4Kx+n1pLZ/1faNuxvL2OBLQuekbzZM84H+IVmMVGTetBx64erg/i5eRNUOOPYG1aIlTK57cDTu5CvRLDQgHhFYC6sso8h8a3gfSpS1RCPMiYVuy/iT86i9FvZf+PblsKLZcZCfOo3Rn2G8XPyHOoJcybfIlcbM3F/g/wBRqm4A4W687SfmauOJuDdTX7vP+I1ScAuRdbQbnf8AiPhQlowb1R6BwzEEL2Tz+gqww/HyGjINInYecQKqME/ZO2/LyFMtntHzH0rm5cEZy1Rtx5ZRWhp+K8UUWhcXX2lYbMAwmfEggHTfWqPpfib1u2XwaqzJqTvcS3lVlyqPbUy0gyBlOnOnMqsIIBgzr3jmPfV1heGrdsmBMo1tspIuDMCs5gZIg+egrNLGsLUqvUvU3kTV0eMXem+NLE9aRJns20AnyC1ueh9jEYiwbmLUdWY6s5CtxtRLQNMsbHnHdWI6S8DSxj2srJQMneID5Sw123Neu8Kv2LU2ra9Va7ZChi6BiQSQx2Ha0G2lbdt4PZR9nHnry6GXZeP2j45ctOYJeE2v/E7eboPncn4VItYBV9mxaH8Tk/5bZ+dVuJ6QXVTq1VGL6i4XgqD3r3jzg0DEcVuvZRASpEEwJI79YIMTt4VzoYJy/wCm6WWKNCEcf+JJ7rbH0Ga4vypWzBwjXirESFC20079UaPfWRuXcS5Bu3S2UjKFBUaHWfSofSK8wtteIYlF07eVpLAAhgSREnTnNaI7E26tFMtpSXIv+keLW29oM1xyHDEdYSpUgrrlKj7w15VX2eJomMYoqBblsbkHtIY5CQdTz/pW/sMJ1klmIDSzTIIBiY1FEvYcdYknvGmnIkfKtcNmSVN95nlnbdl6/SQiR/8Asj4tWC4jcBvXDkUy5OpjfXn7/WtM1kd5+H5Vn+MYVRdPiAdQSdo3jwq/DhjjdopyZXPme0JxpTurDyg/lUi3xO0fvR5gisvausDBt3DG+UqY0nXbkRTkxS82KnxRvoKpjvNrn6+hKW74vl6+pX9NsWGxEAghEUaGRJlj/mHurCcNPbvP3mPmfqKvOMYzM11tIzNHiBoPgBVFghFhm78x+n0ra3xavqZ0uHRFpgLmXDr45n/mYkfCKt+lbZDZtn/tYSyP7zAu3zWqz9nORLc75E98L9aP05xYbF4og6K2Qd0W1VP9Jp9GLqip6MCLDt+K4x90AfWqbijzdueg+FXfCFy4VBzIJ/mJP1rPYhpdjyzmitR3oH4ck4m0O4z7lJq74602yBzI+c/Sqng6TiPJGPvgfWrHjJJCgblgNKH0BcymTDlSCYA/L9CrHgkdax00XlruZquxCyInYHflJkfKp3RtBLnb2R399SoJaOiZx2+Co8z8o+tUmP2Aqz40Aco3/Qqqx6wVH63qKQmJZANxR+8P81bEHSsphbQ6xf4h85rTFuxUnyEuZX2m+zam9Hm+y25mu2skk8vpScAYdSI5k/M0ktGMkYsg3VneBH8xql4DcAuNInX6mrbGH7VT+6vpLGqbgTHO0c/zNJLRjb1RuMI3Z0/WgrkuGTp3etBwOiQf1pS227R9PlWSS1NEXoWdq5rR043+zKbrNlVYnnOsAQNzUFH1puNwiXrTW7nsnfWIgyCDyIqLgnz5DUmuR5x0ju2buKuPhwVtsQwDEyGKjPuSdWzHfnW/4JxDD3bWWwI6tYysIZR7zImdZNeY8TsKl51ScoMCWDHzkAT7hW56F4K2LRuqCruoUzOWB+GQJkrJida154L2a56etTNhk+NmiCRtE+VDN0nwPrT5Ea0FmE6VkjE1NnX3MbmqHpdg7lyyCjAKkswMyZgSDtp3VeXCSIoBOhB1BBBGmoiCNavh2XZVPVUVHRzCsuGIuMDJbKByjQ6+JG351ZXbvsHxX46fWh8LxAOHtmCOwNNOWh0HjJqLjsULdjPpIyxJiSCNPPQ+6rdXIq5Is2bxqJibGYz3CPn+dFF4MAwIIOoI1BpmenwisdjMdfzyrHKkQA25AOpG5PsDyFXuL6StnyoCMoBYwDnIDESx2EKP5taoEZG33OvvNd2SSZ1mAJ5DTb0rJLDCbVo0rJKKdMhcUuxbOv03qNZT7NF78o95E/Wu44+gHeaLZ1uIO6T7h+cVtoy2XfD163FWUHO4D/L2/wDTWd4viJt3GnVix/mYn61aJjDbuFl0KpcPvUr/AKqpMeJVE72VfjVUY9tv4fkm5dii3YZbSjuVR7gKytoknU6EkxWm4rchD5H5VmLG/p/WrSBb8AX7W4e5APe0/SicYEsoAnc+4U3gGguHxA9wn60Hi105xBjQ9/Pl7qKHF6kYNI+ndqasejphWPiB7gPzqpQEDX9aCrngOlon95vkB9KlQm7YDjF0Ejz+v9KqsURmEeFTuKuM4/XfVfcPaXzpJCJ2BH2q+f0NaK60IfI/Ks/w4faL6/I1eYk/Zn+E/Kh8gXMrWb7JvI/KKdwN4sj1+ZoDOOqbyP63o3Bv+nHkfmaOgdR2MvfaLtsv+Y1U8C9s/rnVhjf7RfJPmarOB3Ifekloxt6o2uDELE0wN2j6U2zclZoaP2jWeS1L09CxtvrS38YttC7GFXU84E9woGbWs90q4robCjuLnXwIUd/j6U4w4nRGU+FWU/SXE27uJd7ZMGNdwxAALDTYx+prYdHOK2ns20QwypBU6nsQCduZIPr4V571Hn7jVhwjFNZui5BMSCNRIIgiY9fStc8XFGu4zQy1K+89DLTQm0Pd8aEmKDKGQ9kiQe8U1nNY1E1uRIb9cvlQkMGhlj30gY1NIg2C4YPsogdlri/y3GH0qLxHCLcssD93MRrEEE91PwLa3R3XX/xQ3+qiLrmHifiBVvUrEwVlUtIq7QDvO+pPxpxNBwDfYp/CB7tPpRGep0RIH/Mm3hTHiwHrDVKwGKL5tAIHInn57VnbTMggH4DnRbeMdRCmJ8BrR7MOMnY4TeQePy1+lS8MwVmdjAVJJ7pP9Ko3uvIYtrsNJ39a6/eYoVmQYkbTB02NPgFxF1i8SM0D7wAGnIsCfLQVFYZr9kDbMTp+6D+VQDcuATpoPdA5a07C50CxEqCBp370lAHItONvCH0Hyqhtbn0+FS8ViLlwaxv41GRGEyBr50+FhxF3wG39iT3u3wgfSqXj2My3QO4ToY/W1TcLxJ7aZQBGvMDcyTqKh4husMsgJ86aVOxN2hth5tzrrPjzNXfDUH7OCf3vi1Z6+pheyAFnx8adw7i7JlQarrIM6k8xr30cNhZLx7doeX6+dRSe0uv6NFv4jM8lTHh/vUA5s5MEa8t4k6Glwjsu+Fj7UeRq6xP9m3lFZ/B43I05T6/0qbd4yGQiN/P8jQ4sE0BuoRbee760bA3SuGX+H61CxGMUoVAMkd5/KpGFxqCyEbMIAHP8qKdBep2LuS6HvVD9aruDPBG9TcRikJDAtoAPZnYRvUPhmQe0xHkpNKnQ71NZhbnYnzpqP2iag4fidpUgFuf3DTU4mg3J5fcb8qpcHZapKi2vM0diM2sTt5VnG4k2v2es/H31ZnjNvMNW5z2W/KoF1RLHxJ+dX4U1ZTladAhxJv8Axj9etJb4wTMIpjQ+vrTExK3AQDy5iN9KHZ4bEww2jY8iD3+FXlJdcKx7MSMkKNyTAHkNZqxNyq2zjktyHYLO2+tSFx1o7XEP94A1kmnxGmL0JRam56ELoPMH1BpcwpJDbI+Ff7S8P31P81tfyoquZPPbw/W1RrLj9oujvS2fdmH5UcN2vT61ZRCweCJyEdzuP8ZP1FGmo+EbtXB+/P8AMqn86KW8qlRGzOsw01ri401H6FTxrypGtjuq/hKuIgMwlfMn3D+tEZ9B5j4a/SpDYde4Uz9nXuHupcI+IBfu9k+Onv0p/WGnPhl7viaabI8fefrS4Qs61c7I/Kd9aUPqdRsO/wAa4YfxPw/Koly4QTr+vSih2SnuQDz05RGvpTjifP3CoBxJPduPmKkIZ/2FKgHO4JMidOcjvpVQcoFCJ1Pp9aQXtdh8aKAPaPzPd3mjKN9PhQMO5y0txtD5GigDrdEDSdBzPdXMw7viR9aAH8vdSm6YNOgHqJGvd3n86cEH6JptttPSlL0qAcoHxNcUFIh38z867PUaJHTEaxoe78qdmnn3d35Uxm1Hka5rvluKOELD8u/2uQ/Kldp9frUMYg+GxqcanFURmypwFshzPIx7qsrI18KZaQZm/i+i09efnUq0I3qQ+O/c5+19KqDtVtxrZPM/KqludQJCA05bh7z76bSimIMmIYGQxB2mTMUVOJXB99vfPzqKr67CnqtAydh8bcOYhxMAmQNY09NKm4THMyySs+VVaWBnUawQPiashgF5SPU0qsD/2Q=="/>
          <p:cNvSpPr>
            <a:spLocks noChangeAspect="1" noChangeArrowheads="1"/>
          </p:cNvSpPr>
          <p:nvPr/>
        </p:nvSpPr>
        <p:spPr bwMode="auto">
          <a:xfrm>
            <a:off x="120650" y="-1000125"/>
            <a:ext cx="2552700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7410" name="Picture 2" descr="Soubor:Sorbonne 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28604"/>
            <a:ext cx="4762533" cy="3571900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85720" y="4929198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43372" y="3857628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5"/>
              </a:rPr>
              <a:t>http://upload.wikimedia.org/wikipedia/commons/7/7d/Sorbonne_.jpg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Arnaud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 25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2" name="Picture 4" descr="Fichier:Amphithéâtre Sorbon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5" y="4143356"/>
            <a:ext cx="3429024" cy="2571768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4786314" y="6719501"/>
            <a:ext cx="3357586" cy="138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</a:rPr>
              <a:t>http://upload.wikimedia.org/wikipedia/commons/0/08/Amphith%C3%A9%C3%A2tre_Sorbone.JPG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4348" y="5357826"/>
            <a:ext cx="32147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Cette</a:t>
            </a:r>
            <a:r>
              <a:rPr lang="cs-CZ" dirty="0" smtClean="0"/>
              <a:t> </a:t>
            </a:r>
            <a:r>
              <a:rPr lang="cs-CZ" dirty="0" err="1" smtClean="0"/>
              <a:t>université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</a:t>
            </a:r>
            <a:r>
              <a:rPr lang="cs-CZ" dirty="0" err="1" smtClean="0"/>
              <a:t>située</a:t>
            </a:r>
            <a:r>
              <a:rPr lang="cs-CZ" dirty="0" smtClean="0"/>
              <a:t> </a:t>
            </a:r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Quartier</a:t>
            </a:r>
            <a:r>
              <a:rPr lang="cs-CZ" dirty="0" smtClean="0"/>
              <a:t> latin. </a:t>
            </a:r>
            <a:r>
              <a:rPr lang="cs-CZ" dirty="0" err="1" smtClean="0"/>
              <a:t>Elle</a:t>
            </a:r>
            <a:r>
              <a:rPr lang="cs-CZ" dirty="0" smtClean="0"/>
              <a:t> a </a:t>
            </a:r>
            <a:r>
              <a:rPr lang="cs-CZ" dirty="0" err="1" smtClean="0"/>
              <a:t>été</a:t>
            </a:r>
            <a:r>
              <a:rPr lang="cs-CZ" dirty="0" smtClean="0"/>
              <a:t> </a:t>
            </a:r>
            <a:r>
              <a:rPr lang="cs-CZ" dirty="0" err="1" smtClean="0"/>
              <a:t>fondée</a:t>
            </a:r>
            <a:r>
              <a:rPr lang="cs-CZ" dirty="0" smtClean="0"/>
              <a:t> au 13e </a:t>
            </a:r>
            <a:r>
              <a:rPr lang="cs-CZ" dirty="0" err="1" smtClean="0"/>
              <a:t>siècle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5614998" cy="1143000"/>
          </a:xfrm>
        </p:spPr>
        <p:txBody>
          <a:bodyPr/>
          <a:lstStyle/>
          <a:p>
            <a:pPr algn="ctr"/>
            <a:r>
              <a:rPr lang="cs-CZ" dirty="0" smtClean="0"/>
              <a:t>PANTHÉON</a:t>
            </a:r>
            <a:endParaRPr lang="cs-CZ" dirty="0"/>
          </a:p>
        </p:txBody>
      </p:sp>
      <p:pic>
        <p:nvPicPr>
          <p:cNvPr id="44034" name="Picture 2" descr="Fichier:Pantéon (Francia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4500594" cy="4928439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428596" y="6357958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3"/>
              </a:rPr>
              <a:t>http://upload.wikimedia.org/wikipedia/commons/thumb/f/f3/Pant%C3%A9on_%28Francia%29.jpg/547px-Pant%C3%A9on_%28Francia%29.jpg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4"/>
              </a:rPr>
              <a:t>M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4"/>
              </a:rPr>
              <a:t>.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4"/>
              </a:rPr>
              <a:t>Romero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4"/>
              </a:rPr>
              <a:t>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4"/>
              </a:rPr>
              <a:t>Schmidtke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6" name="Picture 4" descr="Fichier:Paris-Pantheon-Interieu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214290"/>
            <a:ext cx="2905146" cy="4357718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572132" y="4429132"/>
            <a:ext cx="3000396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6"/>
              </a:rPr>
              <a:t>http://upload.wikimedia.org/wikipedia/commons/thumb/0/01/Paris-Pantheon-Interieur.jpg/400px-Paris-Pantheon-Interieur.jpg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7" tooltip="User:Jean-Christophe BENOIST"/>
              </a:rPr>
              <a:t>Jean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7" tooltip="User:Jean-Christophe BENOIST"/>
              </a:rPr>
              <a:t>-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7" tooltip="User:Jean-Christophe BENOIST"/>
              </a:rPr>
              <a:t>Christophe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7" tooltip="User:Jean-Christophe BENOIST"/>
              </a:rPr>
              <a:t> BENOIST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43504" y="4929198"/>
            <a:ext cx="30718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Ce</a:t>
            </a:r>
            <a:r>
              <a:rPr lang="cs-CZ" dirty="0" smtClean="0"/>
              <a:t> monument se </a:t>
            </a:r>
            <a:r>
              <a:rPr lang="cs-CZ" dirty="0" err="1" smtClean="0"/>
              <a:t>trouve</a:t>
            </a:r>
            <a:r>
              <a:rPr lang="cs-CZ" dirty="0" smtClean="0"/>
              <a:t> 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  <a:r>
              <a:rPr lang="cs-CZ" dirty="0" err="1" smtClean="0"/>
              <a:t>face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Jardin</a:t>
            </a:r>
            <a:r>
              <a:rPr lang="cs-CZ" dirty="0" smtClean="0"/>
              <a:t> de </a:t>
            </a:r>
            <a:r>
              <a:rPr lang="cs-CZ" dirty="0" err="1" smtClean="0"/>
              <a:t>Luxembourg</a:t>
            </a:r>
            <a:r>
              <a:rPr lang="cs-CZ" dirty="0" smtClean="0"/>
              <a:t>. </a:t>
            </a:r>
            <a:r>
              <a:rPr lang="cs-CZ" dirty="0" err="1" smtClean="0"/>
              <a:t>Il</a:t>
            </a:r>
            <a:r>
              <a:rPr lang="cs-CZ" dirty="0" smtClean="0"/>
              <a:t> y a des </a:t>
            </a:r>
            <a:r>
              <a:rPr lang="cs-CZ" dirty="0" err="1" smtClean="0"/>
              <a:t>tombes</a:t>
            </a:r>
            <a:r>
              <a:rPr lang="cs-CZ" dirty="0" smtClean="0"/>
              <a:t> de </a:t>
            </a:r>
            <a:r>
              <a:rPr lang="cs-CZ" dirty="0" err="1" smtClean="0"/>
              <a:t>grands</a:t>
            </a:r>
            <a:r>
              <a:rPr lang="cs-CZ" dirty="0" smtClean="0"/>
              <a:t> </a:t>
            </a:r>
            <a:r>
              <a:rPr lang="cs-CZ" dirty="0" err="1" smtClean="0"/>
              <a:t>hommes</a:t>
            </a:r>
            <a:r>
              <a:rPr lang="cs-CZ" dirty="0" smtClean="0"/>
              <a:t> </a:t>
            </a:r>
            <a:r>
              <a:rPr lang="cs-CZ" dirty="0" err="1" smtClean="0"/>
              <a:t>comme</a:t>
            </a:r>
            <a:r>
              <a:rPr lang="cs-CZ" dirty="0" smtClean="0"/>
              <a:t> </a:t>
            </a:r>
            <a:r>
              <a:rPr lang="cs-CZ" dirty="0" err="1" smtClean="0"/>
              <a:t>Voltaire</a:t>
            </a:r>
            <a:r>
              <a:rPr lang="cs-CZ" dirty="0" smtClean="0"/>
              <a:t> </a:t>
            </a:r>
            <a:r>
              <a:rPr lang="cs-CZ" dirty="0" err="1" smtClean="0"/>
              <a:t>et</a:t>
            </a:r>
            <a:r>
              <a:rPr lang="cs-CZ" dirty="0" smtClean="0"/>
              <a:t> Rousseau.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invalides</a:t>
            </a:r>
            <a:endParaRPr lang="cs-CZ" dirty="0"/>
          </a:p>
        </p:txBody>
      </p:sp>
      <p:sp>
        <p:nvSpPr>
          <p:cNvPr id="23556" name="AutoShape 4" descr="data:image/jpg;base64,/9j/4AAQSkZJRgABAQAAAQABAAD/2wCEAAkGBhQSERQUExQVFBUVFBUUFxUXFxcUFxQVFBQXFRUYFxQXHCYeFxkkGRQUHy8gIycpLCwsFR4xNTAqNSYrLCkBCQoKDgwOGg8PGikkHCEpLC0pLCwsLCwsLCwsLCksLCksKSksLCwsLCwsLCwsKSwsLCwsLCksLCwpLCwsLCwsLP/AABEIAMIBAwMBIgACEQEDEQH/xAAcAAABBQEBAQAAAAAAAAAAAAAEAAECAwUGBwj/xABDEAABAwIEBAQDBAgDBwUAAAABAAIRAyEEBRIxEyJBUQZhcYEykaEUQrHRBxUjUnLB8PGSsuEzQ2JzgpOiJCVTZIP/xAAaAQADAQEBAQAAAAAAAAAAAAAAAQIDBQQG/8QALhEAAgIBAwMCBQMFAQAAAAAAAAECEQMSITEEE0FRYQUigaHwFHGxM0JSkeEj/9oADAMBAAIRAxEAPwB+IFYFl/bLpPzArsa0cvSzVhPCyaeYmUSzGXPmk5hoYeGp9CEbiVI11l3XZooKgghUvCrFYq0bStVKzNxooFWFLX1UHU7ymJQMvZUCVXChxkIdxVtHEIXoxP2KqmFhDnDlaT3gquvVAFlLihqTMurSVD2oqq5CVHLJmhWQq3FSL1U9yRRBxVbipOKrcpsoiSmSKSAElCtY1J1kxWUlKUiokpAMSmlMUyQyWpLUoJSiwJhyRcq9SYuRYUWaklTqSRYUb5qKOpRlOGqrCiQeraVVDkKbFSZLRqYYnqiEPgak2KOfThS3uCExo6orhiLIAbq04otCLYUEmhCAr1Ggpn5i6EDUqytdTM9JfWqgqnjqhzlEuUtlUEDGFJ2I7oMlLUlqCi59VUPcmLlBzlNlJDOcqnFOSoEpDE0SQO5A+ZU8wp6atRvZ7x8nFSwTJqMsTzNn01Af16ojxFR04msI++frf8Z+Swcl3VH2f8o0Sei/czFJrUgrGhbmZZTYoVAr2BV1GKibAyolXPpqshSUVlRlTcFAhSyiJKZOQmhIBpTSnhMQmBFJPCZIDfDFdTpKxmHRNOlC1SJbAjQKsZhSjgxFCkNKdE2UYOkGot7lSyndWVFk+S0VhO4d1EuUHVEIRXWhCPpoiooStESDFijoRCrcmBQ8KpxVlRyocVLGhEqBcokqJKkocuUSVElNKQG54VbqqvZYA0yXOI2DXtcOaRo+GSZ2CN8SYqnVY+th6gq0q1Yc8Olwph7W3MQZJkFo2B63F8IPbxHh0APYWAkA3cIIkkASDNz90IzxHlNHCUBh6LmlvFLxBa4Q6zudp0iHCIMR+HCyzS6u7fMf24Z1cafYr2Zy0KTVKmp6V3zkE6RRBoSFTSZdbeHw0gLRIzbow6lBBPp3XU18uQtTJjuhxGpI50sUS1adfBmbBDOwpU0WmB6UuGixhVZ9mSoLAeEk6itKlgydgijlsBPSTqMHgFJbn2FJPQGo1qeFvCvbgpWsMujaymzAhXpIcjEOEIU6be61q+HshqtK2yiSKjIFUHOUnthUuCxo1si4oZ71a8qhwVITKn1FXqU300gxVYhgVGqVLVCjUqApiBXlUuKtqKkhQyyBKiVbwlFwQBUUmUyTAElWMolxAAkldJl2ADIbF41PNnSW7CY+EFzLbGTM2I82fOsS9zbFic37DZZhnUWsc8tbpJdZrXO5RxLkmwEG0buHlGv4leXmS9tuIwN0BwYXAlxmQWnlc6dv2Z7QRMawuBFzpphskAEl1VjSSBYf7MmB3K080w5DXuuQKjX3JIdFRodabS0v/wAS+dk9U1N8s68XSpeDhcVgX0naXiD+KZjl1lbBGpTDHQ7h6mCbuJYYA73ptZ13PoRzGY4PhObB1Nc0OBgj1Fxcg9R5G0wu90vV9z5Zc/ycrPg0fNHgKwOnqulwrqYHmuLpVVp0cYY3XUiznyidDa97J6rmgd1gnFOjdUuxjjaVVkaWH167dgIUKWjqAhKFIuKO/V7oQPgrxVJh+HZD0sHqPujRlxAn6I7C4PrsihaqK8PhWtCqxLASjy5sEBAVYUtlRBeGmUy5JTZVHW06gPqrAFkYaoQ78Fq0aRmSqUmyZRoTqcqmth0eGJnUpTIs53F0SgX0iuu+yN7ITGZVqMhQ4Gimcq6mVXwiukGUJOyoMaSVOgruI5rhFQcxbGZU2tAgyVluQ1RSdgjmKlzEY5yrcVJQI6klwleSoOcmBS5qoc1XvcoQkARltONVSJ0wGiJlzpH8j81uYO7XEkDYA3AiSSLb7tHsEDl9EFjLkanljNWoMNXU4QQ25+A9QLbnZbefZgcJh+L8bi5rQ21MS4EkmB5O28lwepm55GvodXFHTBf7CcLlrS6lMlsOD3AOgWlk2n4pRVSgxznDiHmBEGm8NuQ6dUwdlXhW0ajqUh2qtTbVFy7SNOr4jtuR/ZCYDOHVMfUwxpgUxrDSC7UDT6kkwZg2Hlv18Wlu/wDhtdFZoOa18gg8QPa4+1/T8ll5thQ9jwPuOcW+jTJH/bg/9AW3neZ0sNRqvaKjjRc2maeqBzPiQXAiDfYXj5W5hgjwmvY4OB0kTDXlrxp06tjOsN09dW6vHNwkpL1FKKknE4JmFMrQw2XHda2CyjWTpk3PSDYmbHZbdHITax+i+rg00mcCbabRzAwn9ldQyYkyAulGRAX0/wA0Th8MGiFpsZNszsNloAAIhFjCiNkWWWQL8WGnefJUSKphewTPaGNg9kSyoD69kJjha8AdUAc9icRB8kDVxqWZ4gajCy6ldS6NkGHFeaZZ/ESUl0dzRxsGYWrQzEO8iucEqTa0FZqRUoJnU08ayPiH4IljgdiuRFRbOUAC5MHotE2YuKNjSqa+Ia31RIIOxWDmlZrHEGRPVOyEtwzE5k1gHcrGr5ySCO6zsZiWk8sx5oJ1ZQ5GsYF9SsSqHVFUaqg6oos0od71WXJiVKnQJQOyMqDgjWYLuo1cNCqibAxhyVOlhCXBsXPvabmOwlGUcO7sURhdbKwDi1jXU3btlxuLSehg7dttisOon28bkuTXDHXNRDBS1UsO1o1GhX4j9wNLHVZgnlLjqaYHdW+JWCtQDHOaxrSKhOvU7la7lgNPRyzmUS58EPqGSGydDYAJ5WyDAA7FatDDOaLMDLA2ZO4n4gQJ9l82572dlQXBDCYtjGU6gNYhlGmGu0W0NAOodwWg2j7ysw1BrMR9o1gOJc5wLH7PnUAJjVBPlKuo5S40wdbgY2gafIR2Tl8nTxea/JqpF3y3+izcmuCtKYDj6NLEUHlxqgVGOc53DIaXAl7XyNmi1ogx1W1RrF1Gi3fRwBLXBxLWOpku0i9w0ofD5ZUFOTUkguBGkaSA59g3e4A6zv3VdXCn/wCOSIksDmET6wT9UOXgNPkepj+eo5lwajoO0xuI3BurKGbtIkkiEHzcKtLtRg6WvlrjABiRvci4HQLGDjESvovh+d5IaZf2nG6zCoTteTrf1u3oQQfNSObsXM0sA8xEgfirKuBc3ddI8BoYrPTJDdlnOrOcZQD3XWhlZkwRvCBtUWUsa5plqAzHMXvPouopZWJ2RLMopj7oQTZ58cA9/QhUuy0joV6NVy5pKCxuWQ06b+SRSmcB9jPZJdG7AHsfkmSovWWl43VbGFzrKmk6bI+hULNtisYRNpyDKeXw3zUTiHCBKNaG6BUdMDdsyD8/NZFfMAdwLW/urboyimzpcqeC2NQnfe6xs9w4e6Gu1ED+oQFLNC0yLKD8xB9UtQ9G9mfWwzm7goZxXX5NmBqHQ8B0wBI2E3M+i03+FKbtxIM32IKKDXXJ50ATsjKWU1D90/JdpS8HtaZB69VuUMGGgCEUJ5PQ80/UdRpuCt7LMlsDC7A0B2TcERsmtjNzbOYrZPN4hCfqyDtPouwLABBi/wBVU/DtiLT0TsVszMqoAiC0fJXY/CNBYY7j0nTt8leMdSYYk7xO6pzPGsmmNbQS6wJAkS2Ynff6ryda/wDwl+eT09L/AFo/ng597CzH0mtgNqU6znDSLuYGAGYn7xWH+lCnyYf1db/patrGY5n22i8HWKdOu12gF0OeKYAnbv16eiD8R5eccKTWzT4eokvAO4AsA6dh9VwMbUZRb/OTtz3TSOgye+Go/wDJp/5GrjHsAzKl3+2P9ud3Tb3HuuwwIc2kxrQOSm1oJB6NAEkH6rIq5U92IZVLWt0V3VfjPN97ctsIJFgpjJJv3CUW0qNzMm/+kxH/AC8R+FVA+BXE4GmSSTz3JJNnOA38gi20alWk8SyHh7SBu0P1Aw6L/FuW9FneEa/Aw7aL2PJa53MAIOolw6zMd4Cm/lr3K82aAwIGDuAXGm4kgQNRpOMhsnT0+S4qhUJK7StmreCGRcN0mXNF9Baeu191k5flrRd0ETZwMj5hdT4blhBSUnVnh66EpU4qwyhi4phvWB84VONxo4YkS6/n6K52HZMNDnG/MbdYsNyPkEVh8LSIPEMRuD07G24K6q6nE56E9zmvBkUdTWxxL3GdirqDahizo911364oMkBsgeQVuC8Q0nSI0267L0WZNv0M/A1qlp1QN7X2RRzhzXCRbqIuFZW8RsEwPRAYbCPxDi4H23/siyaOkYZAI6oPMsUKYHUnoqxmLKPK5xc4dBssTxBmgqBukbTJ9eiQJbkKubXKZc87EXSSNaDMJUvfZH4muLadrfNYtOtCuFZItoPqY4n07KgkO6lUiuFdTrjsEmNbE6eDB6ozD5YJiQVSw2mVfhaoPM13uJH4qNUU6semTVnV5dkQADg6bCYt6rXpbW6GN/ZY/h7HtjQ50XkT+as8QeLKGE063WL2hxA1ctyYAuTYbd0nKjLQ2zaLE4pnsuExf6ZMK0fs6VaofMNpj8SfosbFfppqf7rDMb5ve5/0aGpdxDWGXoeqaFkZvnLactHxEdOn+q8nx/6U8dVBGtjGnoxgHXu6T9VLwvUqYp9XjVH1NLfhDntIJPxHTAjcbrKfUKCtmsOlcnVnY47PTu47REn81WcycbXcRNgCT8lVhvDzWkRSbJtLok9bm89LeSMp5PUabaGgxIAk2JuZsRtaO68UviPOmJ7Y9H6srpvqvAMaSepvp6+5+g+iYtrFzXO5yBv8JIB+E/e3Ji5N+klWZjX4FM1Kz3aZgabb7AARcwOqC8P5rRxj3ANeCwaue8gmN5PWOy58s2XIm5Pb7HrWPHCqW/3CmUAZ/aFs/dLYdNh1kHbz9E5wLGFpp1LmSYn2iSfdbOHyxjdh1/q3REYdjSJAsbz3Cw1O6NaRjuaXEAF+ntEW9QIKnTy4iYZBgwSR18xsg828SmljaOHFOeI6lL9RGkVH6BDQIkXXTOZIVUybRiPpwJcxptuCD5dYKpGFpl3MXcpnS4ktmDuCCYgm0/gttlAXEeaxcjxYxD6wLNPAqup/EXA6SQDfbaVDvktUFY4mm1nDptJLmtLbNjWQ2ZAvBIWfRxpl/Ew4BbeWEO1Ah0TZsHkcIk7LbxLOT0LD8ntVUcz/AOBn+asFPgpGBiM9w1MPc4vohvDJIBgGs3VT5WzJLYO3dE0cQKzA+jUZWBBgHlLpFxPYx1Hn0BBVDL6bmOLmtdxKdAukTOikGNttYT8ysfKslp6Axo0gVswY0ixbzEtiO2kEeiv5fF2hFGMwQa8iTvsdx1APQ79ChqhA2Wrn+C0NFTUXHlB1Rtpseknp1XPOxK+l6bN3Mad36nDzY9M2gtr53RVDMTT+EkeixxiUnYlei7MaDa+YFxuSmZVndZrnp21fNOwoLe0TskqRiQnRYUE5NSY+lUdyPIIAIeSBIG8C3yQuIaNTg0iQYgOmPndcxlGOqYcOc3S9rmgOEzb4mkkA6eu/crPrA1Kr6jQJc4vgEGJPT81y8U5xySlJ2vzwdHJCMopJUdaawHxPY31cPw3ROFp8S9OoDpMGAYv5kLjmYuqLBzvSdX0V9HOK7AQCQHbjQ0T03idlrlyTlGo7MzhjjF29zpsHngdUFOCTLhOw5Zk23+GYWZU8SD7RDCQzSGSLAuBJLrb7xPXSFkMzQiOSnYRsW9xcNcAbGNlTTfTkE0yYuQHkT7wT8lk43LU/Q0TpUdU7xSKcl7S4lvIQYAfLQQ/ygb7j3kc/i8XUru1O1PPlJ9gBt/XnJFXMcM/TroPaB0ZV3Nry5pPf6LYyPxPRpAsdxHMH+zBDS9g/dLtUOA6GAR59E5yS2Tf1BQi3uzBp5NXd8NGp/hI/FGUvCmKd/uom1y3bbYEldphfHeEnd7Yb1ad425QbK9vjWg4Mh7CXOOsOeRobFiC4DVeLdlhLPl/xNFjj6nJUfAWJO5a2O+v6cq6zwV4YdhXVHOcHF7WtgCI0uJ/ePkiG+I6Z4xa+hDQeEQ8EvOkRI3+L6LXw+IMU7h2oSXADSbA2h1gT5FeeeaclUjWOOK3Rk59mVRmPwNJjobVc7WIHMGxAn5rpwLrMxeV0n1qVd/x0p0GXADVvYWPuivtrJnWIHmN/P6rGTVKi1ZhfpApE4OGgk8VlgCT97oFj/o1y2rTrVXVKdRgdTaAXNc0HmmAXASu0GMpn74N43J9eih+sKUkCZHQMJ+QI9L+fmhTqLiJxuWo0Wuv7p6bQ0R2QNPHC8MduNmG/r3TDGCPhc7b7p3+ULLyaeDAzzIqtXMaFZgGimaBcSY+CoXOgbm0Lr+II2+hQBzB3Rh/8Rv6qupj3EWb8yBvtsf5fNW5k6WGfaAGuJDrA20kEx0Ei6xvD+C4NXEuNmVHiq0yDIc3U/bs5zgiqeKfBkdDdrtUTN+YiI7JjinQ5oBAJMRpIAPa/mbdFm34LSoMxdYcMkmPhP/kD+ChScHkuaQQ5rII2PPU2Puqm4mGgaXbWOmYtaZCnQx4tqaZHUtPnOw09OndLah7kcI79mPKkwe4ACzclPMR/97Fj/FSe9HUXU2/G1gdJ0kU7AEWufICU9EUZMFrTqLyQ4A6yIJgTctMT2VIV7APjR0YJh7VKf+V4XD0KDqm1h3K7fxKZw7gXS1ppkAgA2eQT5iC3/Rct9uC7vw5Xi+pyusdT+gIcrfG4Uf1e7uEQ/G9lQ7E+a6J49ydPBDq72SrUGjb6qjiDqomsD1RsG5LQPJJVSO6SQ6OcwGZaKNRhBl4N4k3pvp9/+IfMoLBV9L2lw5Q5pI7wQY+iMFYai3t1i1gCevmE9Z4ET3/lHfuQuZ9OTojZ9j21Kxe24LRsDvJcend30U6uYMOGgwauudZPNBIMA7xAiPMqxoBAMC4n5+yZtNhJAiRvva8bx3BU2qS9BhvhKmysXtqGQGyOaDJc0bggwB+JWZlzi+o1joMmDIBgTzGw6Ce6J4bRAMX2Fr+l/MKYwzBuG+4Aj3lTe7fqOuBs+wgoYh1MCWgMNwATqYHEAgDqSNuinneWigKJEO4tPWRBGgw0xOsz8XlsovwbXnUb7Xkn0utNjaNTS2qXODQY5qhg8ot7D6BS8jjXPuNQuzMxmWBlCnXvpqOLQ2eYRqvtEcm3mE9TKCMOMSJ4Zfw9wHa4mzYu2xEz02XRVcNQfSbSNV3DaZa21j/ERP1R+F8Msq0OC2seHMgclj3Bj677qP1FLe+fsV2vQ4qjlxdSfVbJbTDS+w5Q52lu5E3jadwjaGOrHCvptfqpCHOaQSaYD9WoR8ILmzv0JhdnhvA5ZQq0W1AW1QA7UASNJDgREXnvKqy/wRUpU61IPa4VWAEuDgYOoCIdeCCfdS+oi+fXYaxyXBxeFq1w0vZUdDQSS17rAblwFw3zNkRhs0xLAXtqGCbu1NkmepJk3XV5f4DrUadZksfxWaJuwtF/I9TPRU4DwZiKNDEUy1rjWaG6g/TAaS4SC29/NN54OxaJGQzxTjWgS4w4SCWs5gO1uYLay3xy4Q2vSe2PvMDiL7EsNx6gn0Qx8IYgYN1A0wXmq2oHBzSOVmgAzcWn3SzHwxXNPD6aZbUYamtwLZJqO1SHzJI2Ews5PFL0KWtHbZZjKdYfs6moTcAkEerTdvuEaaN+q4mll9ajmDcRRw7+EQ0PY1rWWLA2pDdUE6hr8yPdd2wjpew9/deOcUnsz0Rk2jFx2c06ddlEtdqfoiILRrMCb91ptoA7gLjvE1T/ANyw38WHt/8ApPddFjswiYmxAj1MBNxVISd2aFfDQDAgw4z7G6CxdGXuAfUa5lJr7Fuk6mkiWxe7SqcRmbwQJ+67zEBpmT02lZ+LzE8ao4TzYamdPaBUaQCbW8+4UVyWjoccwtBg7REgdx091A4UtqvGsloEgENtDw3oAdidyVnZhmwcA8bGRPLctc2dj1DZHkVzXi/P6pe4B5b8TYaRPxgmQNrEFNRvYVmxjc9DLcSmCaGoSCRxS8gAtBnTpE2Ky8J4kqPa5tThlweGSzUGkOp6tQDiTbZcRUkkXvG56qBxZE3jmZf5M/r0XrjgT2Mnk8nouOzMMwjngBh0U3aeVzeZ5EFhEdHHbsuJw9d7zsbk7WFjdWYbxGW0ntcA8gDSCLHS5/KfXUgD4s1SBRpsDhA07tBeXGDG+m0r29LqxWq8nlzpZKdmkdQ7fNDvxU7Qfff5ISo7WXQCAOaNTXQCQAZMWuBPmEPiapYQQIEkbAXA7B+5v28l6/1Db2POsKo28PRNSwN9JfEgco3P4fNC4wFo6i+ncWPYrKOduG2kWLY0tFnC4mJ6A77oEYs9DaRP1n6KXlm+NkXHFBcmp9sd3+oSQTKoI2/H80lPdkV24g1PHgOJIMX7TePyU6+PaYibdws4JJ6UBsMzBkC52HQ9AAlRxzQXGYk9je7j/MLKHr9FLVbdLSh2H1cxHF/4Q2J895H0+SJrZgwtIDuo8pAcP7+ywhurRSH7w+n5o0oLN6nmLABzNtA3HRNg8S0ACWix6jef9AsIs8x9PzUgzzH0/NToQWbtPMGN1uJF3E2IJ38t91o5bnWio4scLtZ1tYLi3lSoiSk8SaGpNHp+G8cFr+b9yBfcyTt7/RaOH8bsFTm/c+Gd7kSR1ufxXkYone30VRcsH0kGarM0e9YfxGx1Sm0EXD57GGyPl/NaIxHOwyAwh5PQcrCSSSLRuvn2nSPSP691XVrkDTM3/oLJ9Cnwy11HsfRjaw1GDI4YNj1JJEn+Hz6qb2uP3Ku4I5XxAHl5r5+yrNS2WwHSCLnp29uiMq53XbpIrPaGHUAKj7QIgQbWJFu5Ufo3dWPvI9qOcsGIZhjq4xpmpoLHSWAwTEdpMdmkrZphsloDgABcgidx1Anb6r5oOb1TW4xqP4kzq1O1QBpjXMxp5fRdrledVZZVp4gSC15bUrWIE8hDnXHxAj8wUsnS6KoI5dXJ6NnWRUn1W1nAl7dOmHlo5DLbbbrnsbUOvlbZlRokbGGB+3aY7bH0WO3M64e2o7GUXhsyx9ZjpBjWBzOIJAi2027KOa+I6bmuazEta51TWS582iNJ0t+fTyUKD/cdmnmePNJ7XVNhSqGTP7zAJ67/ADMd1ZUxgDuJd3EoQALB+mBIA/jN+x2svOs8zt1VxBqCoNbqkiYl8EgT90Rt6rTyHO28Nzaj2t4bHFpcfukjlaIkkHoOh2stX0/y2Ssu9HUY3xA6oQ1tI6YJtvZrBNrbjp3XN51W11ZEkSdPTcSRHTYrJfnjuINLzpaNAIBAcOpLSL+h7BatTLi4h5r0xIBAvaR2Pr9U+3HG99iXkb2QDieUtkgAzuOgv/XqVRiOZriNgJ33i5jvsrsTg2yddVsxEkGI/iQFU6Ra7dmnofOFtBLwzNyLnYchpm2+x85F1nCkAJO390U2u4iJ9FB1O3NIAIPp7dVupUQbeX49jSQ6iHjlZOpwlsCBM7bH2CBz7FMc5xbIBJOkmeb4QZ9Pw3Q7qsNJa+Y8iIj1Hosys60TKmMFeoep1RfWoWmRtbz7KoUCY7G6ra4kR2VjHrYks+zVB913ySTEA3Mz6p1NjB+GEuGo604crEPoS4fmnBHf6Ji9AhuGn4aWtLWgBuGlw1LWlxEDI8NLhqXES4gQBAiFFSqOUUwJgeSfT5JMfZS4gSERDUiCpcQJcRICGgpwCpcQJcQJgMJ7KYqO7D/C38lHiBO10lIBX/qAkJ7qRYVEvQAg1GUce5oiTG26C1hLWFLipcgazM2HUE+6sGZMO4KxeIm4iz7ER2zXfocZS4bf6Pl6LI4qcV/NPte5NM1OH5T7rLxdXU49hbvsnOKPdDq4Rrkaskx0FGB7O5HsgVbTqEeypqxhcM/e+hTKsYo90lOlioFSSSWgxJJJIASSSSAEkkkgBSnlJJIBlJJJAEkwCdJACSSSQAoTJ0kAJJJJAClMkkgCKRKSSAGlKUkkAPKaUkkAKUkkkAJOEkkwEkkkkB//2Q=="/>
          <p:cNvSpPr>
            <a:spLocks noChangeAspect="1" noChangeArrowheads="1"/>
          </p:cNvSpPr>
          <p:nvPr/>
        </p:nvSpPr>
        <p:spPr bwMode="auto">
          <a:xfrm>
            <a:off x="120650" y="-1031875"/>
            <a:ext cx="2466975" cy="1847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3562" name="Picture 10" descr="http://farm4.static.flickr.com/3123/5753795353_85cb4c07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00808"/>
            <a:ext cx="2816338" cy="1875682"/>
          </a:xfrm>
          <a:prstGeom prst="rect">
            <a:avLst/>
          </a:prstGeom>
          <a:noFill/>
        </p:spPr>
      </p:pic>
      <p:pic>
        <p:nvPicPr>
          <p:cNvPr id="23563" name="Picture 11" descr="D:\Paříž - přednáška\Sona,Pavlina 0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077072"/>
            <a:ext cx="1895364" cy="252715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42844" y="3571876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000496" y="6572272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Fichier:Paris - Dôme des Invalides - Tombeau de Napoléon - 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57628"/>
            <a:ext cx="3752840" cy="2500330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0" y="6215082"/>
            <a:ext cx="371474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6"/>
              </a:rPr>
              <a:t>http://upload.wikimedia.org/wikipedia/commons/thumb/5/51/Paris_-_D%C3%B4me_des_Invalides_-_Tombeau_de_Napol%C3%A9on_-_002.jpg/800px-Paris_-_D%C3%B4me_des_Invalides_-_Tombeau_de_Napol%C3%A9on_-_002.jpg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7" tooltip="User:Thesupermat"/>
              </a:rPr>
              <a:t>Thesupermat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8" name="Picture 4" descr="Fichier:Les Invalides-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8992" y="142852"/>
            <a:ext cx="5575648" cy="3714776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3428992" y="3714752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9"/>
              </a:rPr>
              <a:t>http://upload.wikimedia.org/wikipedia/commons/thumb/d/df/Les_Invalides-1.jpg/800px-Les_Invalides-1.jpg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10" tooltip="User:Nono vlf (page inexistante)"/>
              </a:rPr>
              <a:t>Nono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10" tooltip="User:Nono vlf (page inexistante)"/>
              </a:rPr>
              <a:t>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10" tooltip="User:Nono vlf (page inexistante)"/>
              </a:rPr>
              <a:t>vlf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0"/>
            <a:ext cx="7242048" cy="1143000"/>
          </a:xfrm>
        </p:spPr>
        <p:txBody>
          <a:bodyPr/>
          <a:lstStyle/>
          <a:p>
            <a:r>
              <a:rPr lang="cs-CZ" dirty="0" err="1" smtClean="0"/>
              <a:t>Place</a:t>
            </a:r>
            <a:r>
              <a:rPr lang="cs-CZ" dirty="0" smtClean="0"/>
              <a:t> de la </a:t>
            </a:r>
            <a:r>
              <a:rPr lang="cs-CZ" dirty="0" err="1" smtClean="0"/>
              <a:t>bastille</a:t>
            </a:r>
            <a:endParaRPr lang="cs-CZ" dirty="0"/>
          </a:p>
        </p:txBody>
      </p:sp>
      <p:pic>
        <p:nvPicPr>
          <p:cNvPr id="15362" name="Picture 2" descr="Fichier:PlaceBastille20040914A CopyrightKaihsuTa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571612"/>
            <a:ext cx="3269717" cy="4929222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5500694" y="6286520"/>
            <a:ext cx="328614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4"/>
              </a:rPr>
              <a:t>http://upload.wikimedia.org/wikipedia/commons/thumb/9/94/PlaceBastille20040914A_CopyrightKaihsuTai.JPG/398px-PlaceBastille20040914A_CopyrightKaihsuTai.JPG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5" tooltip="w:User:Kaihsu"/>
              </a:rPr>
              <a:t>Kaihsu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5" tooltip="w:User:Kaihsu"/>
              </a:rPr>
              <a:t>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5" tooltip="w:User:Kaihsu"/>
              </a:rPr>
              <a:t>Tai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4" name="Picture 4" descr="File:Paris Opera House, Opéra Bastill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1214422"/>
            <a:ext cx="4476782" cy="3357586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500034" y="4357694"/>
            <a:ext cx="4500594" cy="214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 smtClean="0">
                <a:latin typeface="Arial" pitchFamily="34" charset="0"/>
                <a:cs typeface="Arial" pitchFamily="34" charset="0"/>
                <a:hlinkClick r:id="rId7"/>
              </a:rPr>
              <a:t>http://upload.wikimedia.org/wikipedia/commons/thumb/4/4b/Paris_Opera_House%2C_Op%C3%A9ra_Bastille.jpg/800px-Paris_Opera_House%2C_Op%C3%A9ra_Bastille.jpg</a:t>
            </a:r>
            <a:r>
              <a:rPr lang="cs-CZ" sz="4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400" dirty="0" err="1" smtClean="0">
                <a:latin typeface="Arial" pitchFamily="34" charset="0"/>
                <a:cs typeface="Arial" pitchFamily="34" charset="0"/>
                <a:hlinkClick r:id="rId8"/>
              </a:rPr>
              <a:t>Brian</a:t>
            </a:r>
            <a:r>
              <a:rPr lang="cs-CZ" sz="400" dirty="0" smtClean="0">
                <a:latin typeface="Arial" pitchFamily="34" charset="0"/>
                <a:cs typeface="Arial" pitchFamily="34" charset="0"/>
                <a:hlinkClick r:id="rId8"/>
              </a:rPr>
              <a:t> </a:t>
            </a:r>
            <a:r>
              <a:rPr lang="cs-CZ" sz="400" dirty="0" err="1" smtClean="0">
                <a:latin typeface="Arial" pitchFamily="34" charset="0"/>
                <a:cs typeface="Arial" pitchFamily="34" charset="0"/>
                <a:hlinkClick r:id="rId8"/>
              </a:rPr>
              <a:t>Pennington</a:t>
            </a:r>
            <a:endParaRPr lang="cs-CZ" sz="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6" name="Picture 6" descr="File:Prise de la Bastill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00166" y="4643446"/>
            <a:ext cx="2758816" cy="207170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500166" y="6572272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</a:rPr>
              <a:t>http://upload.wikimedia.org/wikipedia/commons/thumb/4/4e/Prise_de_la_Bastille.jpg/799px-Prise_de_la_Bastille.jpg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Beaubourg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centre </a:t>
            </a:r>
            <a:r>
              <a:rPr lang="cs-CZ" dirty="0" err="1" smtClean="0"/>
              <a:t>georges</a:t>
            </a:r>
            <a:r>
              <a:rPr lang="cs-CZ" dirty="0" smtClean="0"/>
              <a:t> </a:t>
            </a:r>
            <a:r>
              <a:rPr lang="cs-CZ" dirty="0" err="1" smtClean="0"/>
              <a:t>pompidou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5602" name="AutoShape 2" descr="data:image/jpg;base64,/9j/4AAQSkZJRgABAQAAAQABAAD/2wCEAAkGBhQSERUUEhQWFBQWGBgaFxcYFxgXGBkeIBsaGB8ZHB0XHCcgHxwjHBsgHy8gIycqLS0sGh4xNTAqNSYrLCkBCQoKDgwOGg8PGiwiHyQsLCwsKSwpLCwsLCwsKSwsLCkpKSksLCwsLCwpKSksLCkpLCwsKSwpKSwsKSwsLCwsLP/AABEIAMIBAwMBIgACEQEDEQH/xAAcAAACAgMBAQAAAAAAAAAAAAAFBgAEAgMHAQj/xABKEAACAQMDAgQEAwUGBAIHCQABAhEDEiEABDEFQQYTIlEyYXGBI0KRFDNSobEHFWLB0fBygpLhJPEWNENTs8LSJURUY3ODk6Ky/8QAGgEAAgMBAQAAAAAAAAAAAAAAAQIAAwQFBv/EAC0RAAICAgIBAwQBAwUBAAAAAAABAhEDIRIxQQQiURMyYXGhI4HwM0LB0eEF/9oADAMBAAIRAxEAPwDqGvV14NehddKzjoy1NeDXulGPCdQNrE680aAbBU1jdrzUGpSJZ7drzUI16NREPdeHUOpGp0E816BryNenRsh5qamvI0QEnXmpGsatQKtzEKo7kwP1++g2kGmzLUjQ+r1gRNNCwHLtNOmsTMkgtAj+GPmO4qv1RnJU1GqHg0tv6E//AJgSGgZgsPp21W5/CHUPlh7ddRp08OwDfwj1P/0rkD5mB89Y73dlYsanTBE31SeZiFXAn/mJ4xoN0+lUGFC0gGyKSg1CPZzimcnn2ujM6uDonqDNAaFDMTczYEyD6VP+Jc8nuRqtuTZYuK7Bm+6lTn1h6/IIrsKVMQc2RHfiEY95HGsdvUasqK9VufTSRRRaCRMVmEMMzCGD7kRq9uqPlXJYrllNruwLKSfhKEic+r0AGBgGDoTUpsVqBVemot9cjzFkSRJEgsQQBIi4YERqpvwXaDlPpdKjMulNmIgj11pMD94/q549I+p51W3nXKU1fLS9xTU3PkkeYiRn1fOMQQD3kBtgtOb6gY3gquT8RYoI5wFBBOfjTEjWjp1VXDrSdXuXtyuVIBUY5GLSRJjUTDVlin1h2LCvabgLVVjTsMyHJGQIPB7RBm0HdUNRqjByado9ZJIWmpyuJMyCyhQfUSY4Y6GbSi1SWkBB8TcwOLYA9TsJAUc54+IL3inxKXJ29NTTpIYYHDOYANx94ABPfgAAZryzUFZf6f0888uCM/EvisP+Bt5WkvLTlz3Mjk/TABIXuSpGmSQAM9o1Y2tEswA7/wC/sNMfT+hsAYVxGTUVV9d0rajvg8HETyQeYxx5ZXZ3JzxeihxXf+dgvb7EikT6XpjLszKFUifhUwzHsLMnjgnVzqO5qVdvtrFZytJ4ACkIPMq07TA+G2mrzyTcZAOL296JRRU80qjxl3LM5+cNAAjsLxk/FE63bXrFFTTsBq33KpIlB6gWOQvMqIZSMc99dCONKtnn55pzbYs0qlCBdt6YbvdudwDP0AMD2EkxEknOpo3uNoLmtgCTAEKB9AqgD7Aamm4/kr5P4OxbPZBFgFoOYYnE5iDxz/rnViNZRqW6vWkZWjGNS3WVupbo2CjHy9S3W2Ne2aHInErlNeBdbmp6xs01gowI14BrONSNQBhGvZ17rE6JDydSdYbjcLTEuwWeJOT8gOST7DQ7ddbCjChR/FVNn2CD1E/IlJ0rmhuEgoNVn6lTBtBvYchAWj/iIwPuftoed+7IRHmSwH4i+XTJ5gKBfGbcyMTJBJ1gdmXjzSaVIR6STTp8wRC+tZnuwH9BU8j/AEWRgv2ZbvrQvCCoqkxARRUqmcC34l5nkdp1jNTIRoaQGZvMq1JhoNhEoQYbJtiJ1ap9OpUkJLKAbgVEUw2TPpXLk9pmZxr2t1IJTHlpgsBmaSCbuYBYZGQQNVtpq7LEmnVC51Tp+6BV6nl1FAJJqHHIIlEXAGeA0TkCNGNpuaTFhWARsFkkNSgSPSKfoOQfiAMjjGq2+6wVUF6ipTbBthYOR8R54gw2Yn2OtBqkhylO70qzDu0lSLSRLA8kqGxb+b06FpPTHabVNBnf9U8oLbTMEAgn0LHb58Z4ETmNDuo9WYEBqgHpWQnpX5+tvbP5uxGgCdWrV2IQkOGCkQVptdwLqy2CHkQUEBlAMxOrxD1EVKiFaZjyqdlRQAbYww8wWoQBdIicDESJ9RtdBWJIvnroRrqQBmCW4GLMszEKROZuJznIzS6t1IsTaxczFRaamqwe0rawwogDm0gkNwRaNG36W1VwWQ4UlL2aoVgTdkKnacqeB2IGrm36UVKqzCGawrIiCVU+lfROZ4ERqtxfkf2ror7qmtU0wttIqtKVqEVVJYKxIsYBXuJiRmPTAiLlOiLGLMFpwb3JBjE2rb6STJMdgqkwIB93G0p2Bn/DoqogwJiwSgkQWGDfECWn8oZL8SeJ23BtX00V+FZOczJnOTnOSTccwAk8kcaNPpvTT9TKl18mXiTxOa58unK0R8/iOPUe5nBLHLd4EKBWx6c9dwiAkkgcExJj9ZxHf+nnT9g1UmMAct2GnvY7mhsUQyqsHpMWKkm0NJ+EZumIkTaAAeBlhGWV2+jsZs2P0cfp4+/82Dj0Ortvwxt1dlUM9So1iKGJwwkZgAxcfpoPuvEtW62pWmAJSiDdBjHpglxJEE4M86MdeP8Aee4NZFLKoUG4QoJMKAoY5x7/AF+e/Y+GVtpNdCMEZrFACq0kjGZAAzMer6a6Cikjz08kpycpO2J+628m6kpPEmqbSM9wD3P64HOilTdVBRpywRFdpVEAUhRTiTAkyT6p7/LROtS2u3qh3qU0Fi3CS7MQzE8T6Skd+w+uvN/u9u9AKlI1AhMoD5bEmHgcksFgngwIxkaKSE38AR+umcJ+rf6Kf66mtTdcU/DttuV7XGtd95bnXuhaJxfwd13fWURrJl5As9U5jOFMjPIxrbV39jRUhVMBTzJnv2HsPck/fl79YLuXQkuAMy0TBYS4B9QzgwCBGMkNSdWNKpNQG1ipaIqXBlHJ/wAJMgclQSRoY8/MocBwOvNZDOsHIHJj+Xz1qvQlGU6l2pbod1vdtTQFDBJiYnEHSTmoR5Mtw45ZZqC8l+pXAiSBPEkCf116dcv6j4s26vD1rm7xLx9Ss6M9K3Dm2xygJjJKKSDEANE/QA6xL1c7+zR1p/8Ay8cY/wCqrHYjUK6FdR60U4UL7FzLH6Ihk8dyBqlQ3z1MhiwtJYlwAFyJ8tGCrJHLtP6xrbz+DjfTp7CtTqlMcG4DkqLlH1b4ftJPy1TXrF7+lxAYD8NS3eMuywIEk2j+uqlXYXgBz5gHBAAWDxDGKft2c5H1O6luKa1QFDmAALyrqDmDce8zxOFx8q3MtWO9o0im7XG0C6TehhoIyGqMse4hRGOR3s7TZ7a0VBUWVJlyTJj/ABsSxHE2mNLu537VFitVL3HGQFuABEBR3J+0T+XWrfdWWn+EFtK3LEw04BhQC/Yj4YIzPGq3MsjD8DSeo00SaayLoJ+EcTkuLu/t78ar7jrHqANRQOSBgkDkS2SRBMqeJPYkLXUd8F29NalxdqjtK+mwWpgrdcLsNyD6RgAmaO3LO48ksWe1QV9JIBAuYyxIJFvxYUZn8y83YyxLyFt/4mVZ9MSpUF/STJn80MT3kIT+utG46mRs2FSQz1EsKjAW1iGEkmGhkuAEWnEg6sUfChFSChp3TLrbAOCBg+Y8glovAHwk4B1bHT6QolkJqKHWfUaZVbWCkgwzck2hiWYmInUS3tka49ITa9cKbmZwVBcm002eZhA9UloMmY/xQfSNE+kdMesjl0gsVZWb1vlpkmpNoMkgALF0qPV6jFYs4NOpTpWKQDTRJhyeZ5OTGRk3DiYpbnxAm2VlsNeoFXzCGIVQTjiJ7+okdowFJj4wVsaEZZHSLa/hkhjUZlLBSWvf4WMhwSRmCAGiR3Os6/TmIf020yAAXK00gFp+KJJ9J/5dKO6/tDrzKBUERFL0t34eJ+099aNtv33ALgsYPqLcgxPIJBweTqtZuXRfP0k8aufQ1M9Bf3lcMVW2KSk/ltyzWicAyJ9vnofvvFdOmCKe3nIg1CWHbgLAHEwQcic6Cnf0aYHmVEBHcTn3+EZj+vtnWqt12iIhHYEBptVVE9jc3tmB8vtG29CxqLujDrPW6+8glw8ASiwCCO1sCQOwURPz4H9M6U1ZiD6VEyTjOfSJ/NI/3xqxu+rhiKnmbdY4HlNUePqbhGf4xHy1G6wrVgqNVLkVCzVGyCKTkKoBNucnJMgDiQavpcnbZ0F6148fHGqCxqbemqqzKmAAkh2kGJimDLGO5mTHI1U6t1fb1WAFGpuCgjBsp98ErP8AI9udBU3VRwWkKTNwMHmLnWQSLh8REGOSQNb+obJWRT53vMgueRkXOIbIHAEA8xrUtaRypbdvZa/9KNwBbSFDbrgQv4jY44vM/Ye8aq76hWYBtzVqkHjzGWih9QQxeWODyLQYBJi061dUf9kVad9Vw4cFQ5prEgwQgBIJzBbQzb79iSVVEiSzhAzAA8y8sTmAJySB30aJ+kG9kiqptJYCQoSm9cM2M/iMEgSDIAzA1rrx+yNwjCuhJdw0kpUyQl0GFH1ycQNAeob+pVYSTbEKpJaADEexPz7mT31v21EnZ7gHkVaBzHNtdf6torsAeHTnOWWgzHliuT/L+eprbR6jTtGXOBkJVP8AMLqaFCWEdtvFVS0RMqQYE5BBmQbiAcA/lMASLWno1d9yvkFibZsdrjkC5SIUemRM5+ICZgaVF6bWSmjEMqVB+GSAIAB5/hBmfacDtLR4FrLQrO9VzmmPLJaV8vDEgdsiM8Egaogmp7Qk2nHR0HY03VAKhUsMekQI7DH+/wCulPxpuqb1KaCsKbp7gkMGNpSV4/0mT7C/EnjNlqMabsy59CjPwgnFQD1C6SoggROeKb9XXc06dSwrWBAYgBqaopuyCRwCAExhDnE6tlkUlQii7HLw91ypVqMtUKp5C+YpEZi0CZ4IJnEN7GN3XK+3q07aiees8D4Qfm8hf0JPy0j+H+o1mrUkp1IpLcFWKhSAGJM1DIeGMEgcR3J0xdX2i+tDdUdcKRwhIgSSZgdgIGMDTqet9DpV0K1Xp+zpMHRPLZhf5jKKwBJMnOE4nCEwy/Dpm6QDUPnNUpVIIMqyhgAGOQVLrwcXCLccxoC/h9DbTqOTKLYoz6hTEgTjInAHIWPY7dnu6CFlpqqhUcsYui2kyrcBJxzBE8gAzGha+SwYa1WmhCU0kE/FgU+YJCrhsKO8mV1rr9Vulqhp3U6VwIRSwuKriRAGcCOSDkwNLFXrZYW+Ytz/AAxccgk8emCxxlxkD2OhdPrQFOuSagAC+oEBp8yiCAEiJDwbgxMkAj1SrlyCo0NVTr8liJZwBEglmmSQFALekhjEDhvsP2vV2asGaAc2zBDEBjBCEwQCY9Q9ozgD/ejKq1HJYK8FA6iSDTBEAZILW8ZCe2nCvXU3eXSRbVqRab3LrRX0gvJBClRyJkYiZXiMmhZ2O7aoCURhxwWsn3J9LWqDJZn5skg8n9n4dFalTI3FNSI8xUxcoIC8RJgqvfkZ7sg1PNqOEuPloMGMEgMS0e08EflC66NtumOu1pFSQ5WopLBgAHJcSRgLAll97eIMlRa7Jd9Fd/DoqU1hBVF1ZiQwYLC0gAERgfhgATOADkga1p0rcLUAPop3r6QBTMGn5igxBJAmSZJI+er+4oKqAGqgqXswVT5waVp/lhbuASoIBLAmLrDX2HVRetJvOgzdUqkIAbTjykJYmcG1gPUwkRqckuyOLZv6TWqmq81DY9QUkDuJAPqDgPEoYsFpkyzc8m+psvwokhSGV2h5axkHab8hRzllAjIACpvnqAVKZSmCphaBDF4MQC1MVJHJjkzgknVDxL4mFEMi/v2DHs/llpkcwcm0kHIUAYkmOUY7Y+PFLJLhHbJ4r8WikopU7TUtiQBCjicEySM8kZiSg/E56peo4tuLscGcyTkz/OdeNdUb8zMx+pJ9yf8APWrqFUqPLpn4pDuDk9ii97ZJk/mwBjLYvdnl+Dv/ANP0GOu5MLLXoL+9dahGXZBcynsJYBT9y09iOdVOp+IZFJQAwCXKjC5SCzErwAbgozjjEEA6X9yhEKoJgCSBIJjP6RHzgnvq1vunuVpHH7lZ+t9T2/3ga3KFI4U8spu2zI75qhJFqfJVCkDgCBBA7CGxrSxDKzHMDPMnk47/AMzq3sduZYkS5Ugj+IcluPiHcd+febNDpxIttkOBJIwAJEx9iY+nuNNxKnIDDdY80r6vyEk5P8U4+HH3K/PVnw87tuaYiAQ4wOZRvbRF6Ez8KhfhUCYAzwo5N08ZJY99X+ibdRXpzkkwOOTI79vnqJJC99IWulbCpejmVEnIYA8HiD9P1HuNOPW9uo21J0hi9JiAg/hClsGMAZPyMjAMUtt0l6qU7UItGWYimuWk+qpAP0+Z9tEOpbVGSir7lKTUwWVgzPkkG5fKByCOx+/s1JOxbd1Qqdb6mNw6W02ESomMkwAAF+kQM6r7pgi+SgE/FUbGWj4Qe6rJHzNxyLdO9DYbMRUDPUqwTbSpLSuPBqotVsHn0gYhmVRgDGnt1Ck09gwVplq9UgLI9iFX2ETH20LXY9P4EXZ7J6pW9ioJi7jgZA+eBp38P9Gbyd4lOkxnySnpMmCVPqPPxHv76ubfqvlLaz7bbH+OitNmGOCLHB/60/02dL8Rsy7oDcVK4SkCTJJb8Wmp9HEWsygR3nBOGjKukLK2/wDgHbfw1ulUKaQBAggvTBH1BqSNTVRalf8AIlQL2DUwSB/zKTqafm/gr4INdA8UgU3VWk/AaVZ2se6SVQcZlhEmbgBEQ2NHp1arSX9lLFvXkXMRBChGCHjBtnPqJMXEBT2tCmWLMzwabiUEFaoFyh5wyloE/IzHdm8I9ZFi01YiFhYQgm4v+acKG+EluQeT6TmUk17g1XRj+xVDdTi7chyGqKxpMWXBAqMuFMAQDGCBnRLw/tqqIzVR5sA0zSN99wgj8si0i8N3gwZu1q33XHISrVo2Q375YaZMkMzNNRgPUFMYJMQZ1U3bSqlawgkxYiGc3EGwkFjN0HuJGdU8+OixKxy6b1UUqJVSryIb0sxMQbSUBzkkzkEtgZgR1Dq7kQGAgQxHHxSI4hh8MSeBjJGlHbdQDVIZagBCi0TmDBiM5I45kcRI0YqokQiXLOLWbBkDAWCATMd8ACRg1TyS6FK/VfEVUBnCXEWC6FMABctaADmFlgZzwMaO9Aq0a1G4U2JcVLQXARfw2FRIAm0SwxjCHuNAf7qtdnvXyit3qJqQBAMhQVnnB5Exzpm2XR6G2oOhN2GdfyiGCK+PVgi0/TGDE2wnrZYoyauhI3XUqhrOtBQqAskgRgY+IDAIyR3JPvGj216FVqftFVaclhTzAI8wVabEkjFptFTn3BiJOvcdWFMTTI4zbSp3gntfVL2YgWgT8RiON288QstJ6LM94ajc71GZkquHtQuCBaqhQwAgFm7rq6MrWkCn5B228I05Aq7imjGGKqfMaIWP3StPflvY8CdOe3qUZqsVLZqMpeolMOzU2woS5h+HOWKiM/l1zrb+IqtWsFqyzM4VqeUhrgM2+2RBHb7hmNQK1WjTC/hJXA5Jap5bq3J9XZfnaTOdHfkOkWOl9bTzIpIUhWNiU0VlKqbQajlyYIzPyH8RbbS6SKjKannMHw/msKzfxGPWqC0wcoc4ODOrnR9kKNO/cOoqFfW7MAhIDIyD5xaWK8xIgEXa6/XdmrGdyCTfNiBpuI71LBIiMfLGlbUex4xlL7UV+p9ObcWl3KRVxaBAWpZ5aAngKq8x+bsdZ9E8PIpUqLyylgSwfhrFgiROZwO2ODGX9/UJup02csymWqeiRgEhP/q+3vX3XiSoghPIoCCDAAaIMC52nk59Q5Pvpea+AfTbdWZ9d60m2BRINXNoiBSQ8CBAkAR8pIBPqIRVR6rwJd2Pfk9yT/v/AL7twodmIrJUPJy0nIH8NvccEgSOBoolu3okm6nULABisl1j8ltxCwSQ0QbWHORllHJle+juY8mD0mK4bkzOj06jTQKxlmEkjE8woOIUkD6yR30MrlFAZUUHMQO5IlpPsG59/aNYbjdyRPlg5JmozKq5PFMJnJMYjjkmNVXrMyy1AtvanRW7nDBnAbkicjJmc42w9qpI4uWbyyc5u2Y7fYtU+BS2B8CFubSfhmOfsDq/vNgQKdyhR5IF1SABDux7yTw0AGAZI7aA1fEaeq4VKoaLhUqXA+xiJGO4IPsRrLf9adVoMgiaN3JtEVq4AgQO0DH9NNtiaCiqiWkVViJHlq7MABEgN5Zg/wAQPYxxOru5ttxRrMfSTeVpACSwOVbAOSAwjA/KIEdN6jWqyzOQYNoBiYHt7KLT90HBjVOg7etsllUEGWPN3IJgj3BGe+pQLCz7mCpt29MDs7PV47GWZfuANEOj9UDbmj5VRiXqU0KqqogUuAf3QBMjHqGJYyTGk56rOvmUgqqIDAKCUPAyfykmAZwcHsWI+GXqtvdpc1Qjz6PIgfGvecj56lfgmi22/uYedTSo3PqFou97bwfqOD3GitFTFzLSAGWJUVCcfCCwOTEAzgBsYIK3t/D9Y1p8upAqRMHi6J4EARzpr6lYm1pFbikVACOW5ljcRz2nMR89GrYtlTrG+qUqaO1ep6yIWiFoiIkDBwAAAOSMaGrvF3MslJmrD8rVGIqCPiHl2i/uUgXds4Pm7rruaVBQI9QBLH2W3j6j31WodDXzKgJ+GCIEdp7QR2/TVigK5V2U26o4tKpSUnGKasf1csfvOjPh/qNVxu1eqxA2lQgSwAIamcARHEY/XWadOSulJz++YrM8VJ5//cJ/6/8Ai+Mj4b2SLuKqqsA7WrjPZS2f+nTcK2LyRb8PVmO2pd/TEnPBI17pepdGrGSlJytzwQhI+IjU1PphszrbYhFVUhwgY3LLH5fhAlhIJtIa0dxnVzoe0erUVrVDlgxW15I5J9ShMqSvIB+41jU34RSKKu9oNim7008kssA4eRlTP+dTZVKvm3l2hgaZLqSCOQuZhpkAdpEDtrmwl5fQbdDJ4n2m1qhvKesGpofMQqqvdcrKWAGZDRPMLySI0sbNmV/iZpmBBCyRBJtB4b29/tpqXcVWWIDB7QzwnC/xTBKggwWIAwAeI923R3IUh7D6ptGGBOLsCe2c8xiBpneT7SJ0Kio4cOQRwB5knsJEtxjkkd50To7qpSIBN0kkRc8TbgzBB4OIJ9PGRo1svCsNJqEkVAwhYge5BqAkSBkEYnHbTDV/s5o1KYYVnNROBACsJm1gfik8meT9tB4ZvwFOLexQeoCWwWH8JtBuOcCJC5m73zjVhessbmRTwDABJBuSSFk+mOAeJ4wDrHq802ZmutYGSb7wl0+ojAMyOwhCQI+HTuNzRCp5DhiQDBElfVxKgE88m7iB21RHGy+aaWvJU2nh16lQ11D1KalXsMmSwhFgTK3yGB7I/MjW9/CW5ejXBV3Z61NiSjjI/aLpLcyGUkyMn6aODqLWiirFLVBsDCm5kAOSfLMkD1Kbh+7ic6p9VrbtaXlUQWZKlP1+YWFQ2uzEMzAOimxQDIwcdl3puqRX+z3o/QKaVF3O5qotRYCg1EN1UAQxUE/lgnvIu74LDpVGgatZiwm83FSpXzJYwDm76wR3AzG6lTPqasEogIFUU+ALSxqOD+VnGF+WcRpK8UeIv2hrVkUwSQJOZNxMH5mf9IWEyZeCs0em9NLPKl15fwYdc8SvXqFgAEyFUqCM8kg4k+8dz3JJwTZXKPMRizRaihjE8FrnET2A4jI5jVtelVAt4QFolQSAOR6jPYTgdzq5WpFHUkyyhPeSQDfloHJ5GJB+U04cTn7pG71fqYYl9LB47Zr3vVESjQRLRTF8q7gnLHhqMvBzi6RAySAdAhXV2hbJMHCEiImJfjA7Accat1ulrZSuYkgN8h+8eeJPOPtqbHpTLDLcYBiRgQCO5A7/AMv12cEcnneygN+6KSGYYX4WtBkkdog/prVU3zHbliJLVjlixn0c8/P+eizbUYUKmAkyQxMiQCDIxk45541a22yUUvVForMT6SAYQQDgczn5THbU4pdg5ti0GZQq/wAVpYAQLcQPuPUf+T21k1FhUuVcy3tkexBMERI+hOmDb7S5gYuJ5i3mc9/bP3+ejFPw3VcemjVIgAHy6scrOQke/ftqe35D7vgRqvQqhN6LCH3k2x+UmDj2PcEdwdE9z0O8bdeI25J4gAVq5JPfAPEZkabaXhisl16BUKrcGemkAFc/iuIIMkY+xkqSfUPDYVKaCtRzSAZrhOaj1AFVEc9/nJAj4Z0OSBUhF6dtmSoCiyDTZVVuADgyBHrMFjnk+2rG26O7BgDkqAQcSJAH/wDo5+Wj/wDd+3UqG3SyyyAlOtUkQcxCcjIPfkYImzSTbLb/AOtP/iXbAR6gc+YzkGYMcwwPtoOXwicflgXp/S0oqaj8ghQMWEMGLBvcG0CJjR/plCku4pFAioGpmROHEVFBIE55HuJ9mjZV3G3T4Kbx/wDmVqe2OJ/KlIHue/3GdTaeIUptSqU0pYNgU16tU3ekR+8KFRIJMSPT6RdJNthpGjrBYUbMqWqVLsZIhbUIiCDcfszDHqBq77p71dvTRadRiGb4UJOQckRgEk/rq7W8TmnVY0xToKzOPNXbo7SCAVNwMscSJxKmWBEzeeLK7Afj7pMgCKaII+ZLgSfcQOMDgsm0K4gDp3gjd+WoXbVZVgRMKO88nHYffR2h4F3AZmdKdO5R8dQAY+5H89Ct9v6nlitUrbp0NsE1kXmYi1XP8vvoSOpUyx9BJA/PWqHv8gg0ykxeKG6j4OUKFbcbZbJJCm8gD6dhIznRPpnT9qaxqndhyab0yVRwHuQiLiPjAJJIJxz7659Q6vdaaa01g3SbiFAklj5lVoC8yBPtkiSHTur/ALVvqKN6lK1FGEGCjXEhVi5jkkGeJJiTG2/JEkvAd3VPpl7eZU3N05hVA+QHGAMD5RqaVNl4gFgvp02bPqZAScmJMe2poWyUvgo9MFSkPMCsygyLZxMTI5HOJjg6ZfWaNG+jUUVVBAKEKbmBJVmEkmDPqki3GJ0p9L3rM6gm5RHMkASSRgicxic4nGuheFgoLsVaoMkXMCVS64NAIhr+YAGTA7ayLFe2QI9L8OS8NFPC/GRJJgcDAHbJP+Qa9p0xXDszLAZjYoUAEyZBI+sT257617TcC4yq/Daoy3dAJB55gHH0E58PUiGgAIrBQTEdrZ+xnP8A2jUgOinuaCrUAxkxgj5HmAO/t8jo/wBGZaiW+0ZgSf5n/XOlTdbySvuAfb3PH20Q8M9QRaqoebSV4An2yZmJ7d9M3okVTE3xVuF2++rkWgXsKgsBYBlGQXwQZPpB5mAOCE/bEZvKYIrR6Cs2SqlrSxhgrEqD7ekk9mJ+I38zqVVikw7EF0aPSSqojSASxgm0SJIkQxC4d35FYgKsWhTNxDYBEhSpEREr2Y+5BwpcTX78vtiroc+lPYo8+yl62nzHSmXFyG4IYPwGMCAW7ERqy+/oEEGuhImSi1KmCrAn4YJyTnGSAcZTK28o1FRa6qisSaSIrqBODMkkgGMkkckRORlTrKU6QWlFgLMFFxDnBhrjlQSD2wW7xq2LfgRxitPv4GXxn196rFKaOtKSTcplzJOT7CTA4+2WFdD6crTUqQQuVQsouII5uPEHg8yJ7Blnp3UmesqkkFjyDnuZyDn/AF0aHVmNGqGcsAq3KWwYcAmOJHAMcn5nSPDcuTNkfWuGL6cFX5Dm4rPUdUFWmlxAC3MxJvMTYrR2WSY9PPtOneGmqsSzupX2pluD/wAS/fSbU3VQSC4ERAk8YggMTAt/QHXYeh7YsC/8dMMccSJP6GdJnyShTRnxQU3sT+obKlSKqzVQAIAgICZL5JLQLmjg8A6qDfUATFK7n1GtJ47ilRkT9e/vrDxQQ7imTklj9CZCsfl6SOPzH2GhvQdj/wCIVSxm1sAiP3RJBtPIP6R76txXKNsTIlGVIMp1eiQLaKTgfFVqjJgCHtiewjVmn1tfLuoigCGcD8GkZhQzhYBN0EEHkqpxxKxt91+GsKZqBEXPABtduO+VH/P/AA6s00WntktEEVq5nMhlWmQckZGIPuRq1IS6CbePKjwor1wTAASsackxiVpkfKIgD3JJIvf9ba6HV3yRL7iu0xzIVlHJ7j/LWncFSVemqC9qcwICPgkSCQqsPUPYBh+U6qVto1RwpjLPm4EKJJYkwMAAmfYHU4g5FnZ9dNMGstKkpAhPSzFmKyR+IzSqqbm9/SPzavb3fl0217KjVKLutUgehzudxMk4CNaJ4tgNgAhgu6pqxAM2U1tpgmPqx9mYkk+0wMAaI9eANLZwONu0meY3G4GfqZOm4kssdJ6nuKtdqNapVZoa6alQEMpaQRIHbg5x9tZ7ekGvkXRTkXeqPi9x/X21t8IRU3KEiKi02HuGSwgA/wCJYie6x3X1BvEW3CPSCr8SnAHOQOJyftocQ2Ta7eqxT1qoKFyQFAAFsk2kHvgSJMAZI1vpdQZq1E+YVRaiqFLm4AXZaOSTJJnkmIEaHbseWvk8mfxD6j6swmBwvfsWnkBTrHZbtw6gO62vgCRGRlSB7/5aNC2Geo11Td7pahJp/tL3DMrFRgHU9mUyO0yRi6dMW6qLS2yV5mleQHUE8zBA5zB5A4PsQE/xbtm/vDeQpI8+sJjH71o/kNHNpTu6OtJpF1UwY+E3Agn/AAzAMZgyJIgz/cRME7/xBTfarSBa5SvYRAP1/wAtC6FYX4nIAgZkz/hUmc4EZ1qr9JqC8FCCsz+ojvBGRxg9pGrVLZNRQNH4jA2H+BcevH5mGF9gS3dTpiE3m4FOl5IknmowMiQZsUjkLySMFhOQqnV7wXuR/eO0wc1Quf8AFj34zoOnSaha0AZgD5TEZj/caL+D9gy7/ZkzA3NEn6XroNgpAc1o4B1Nbq3TmDMPYn+uvNaOSFoP7emWqFmQjMQAsYPsDk/Pvj2069AqWOrLyOQRz2I4GCDGg222xEekHt6SPVwSc/XTX0+i9NUay2TKt3PH8u898jWaCpAY2+HttTl7h6gZCHNozxPPPP00I8W74K3ICqPUcAL9/b6+w0wbHZF0SqxioO4a64SYDTzgx99KfinZKajhoCRLN/CfcXT/ANpkEECRL8DJdCzT6wr+pSCsnPufaDBiCDPHtOttPrKoQ9wVhwTAMwRi76/9jpRqdUcMqUGY2lbDjniQpBiSSQO0njtW2nVIlKjVPSjmJBBIR47HGOZGC3y1Qp8ujRkwzgveqCW+3gpqUpswdKjhWDKTEQZKATJPHa1ZAIN3lXpgCrUcFh6J+YiCfiGcdvl7nQ/wvVo193QoPStR3Af8UgRmYwCP1n59tMPinxGNpXqUduvpDin6WHqmlTaLiCRDNypn5xA0v023voueSEIJY/u8s1VeiUajYuDLiZa0SuMWcACRGfTnOSofsELSGQfMqXekmI8sHA5x2BHMe+idHxF5lTuFEgw5g+kkNgdjI/5lONZ1vEtVUoWs5LFwQXJuxTgE8/mMQV/nq2EZR7Mj7KHTumvTqLU8t2CxaADJJBjIGIzJjBA1tp9ErGnUilUzSQD0Pk+arEce0mPYHRbpHiBq1XyyAcMQQziQFJMC6Pp8p+Wt1DqhG0q1EiV8rF7MQCRg+rjJ5+fzm1Ng7HL+zj+zjbbnaF97QZqq1GUXNVp+mFIwCJyxzHfXT9l0inRWymsKBHc49pMnS1/ZRXZ9hcyhSatQYmDBCzknuD/24056SUVLsdaFbq/9nWy3D31KXqODa7qO54Ux3PbXMj4Uanv3emoCUzUp+qpSmwAoj+pgZg2meSFP5jrudTjXFN51pl6nuKVqsC9csbcwCxCT9Mn5kfw5K10SXQvjwNVc4NKYWxVr0mAgiALWMxHPJOeZ0Vp+BnO3X10mRa9XPnBhDimoGPzSOOxzoT1Xq9qsVWgSRTsJpUjcrHmCMxweYII1r6h1/cfsiVDbf5+4UstNMhU2+cDPqJ9XJPJJ0diIu7DwolIhqleiFgBvxGKkAgqVIWLlIB/rgmbX91UKJCvutsrsLj6qhlH/ABFItpnDYbtgD/FoFsfEtepVurlSgKqQaNL1EnC4QE8XH/V1OrFbrhqG0MpqFqhWaVFi0Mfw8pycsvu1w/ONTYdG6h0PZ1Lrd3Ra1TcFp1XMAQWiwGBjPYe2jtXwzQNHb/8AiUP4TKqrTJdrqlWoDYWDAevA7kRyY1zxPE1cMLHCGAQVp0lIMAzIUd+86M9a31WpS2pZgXbbVSzQik219wCZgSYEzySSTJOpsgy9M6Xt6LoyVXmDBFIKY7H95MeqQfl8tb9x0/asFqF6twDABaSypMC624wJmOYI+SkrngvrW4rVwKlWqykS5LsZaGIAJ7m39FJ/KRortPEbCo19eAUPpZ2Ck3EEAE+2McYMznUQCrU6bsQTH7UScNFNFAghuShB47n56vU+i7Q2sKe6ZP8A3koQuZ9QskHmAYnETIOkrf8AXNyCrLuKxptlCajTHdWhvjXg/QHhgdV6fXtzeIr1JDSDe0jPvM86jDpHTet7DamvWtoVqrM7M0sUlixlQLDkE45kRBJIGsau0RKdi7NyAZsL1QQZj41SO04BHOe2k/xAHbqG8BdoVqrDLdpPbTJVoJ5QckWBhc7KTGAe/JkiB7kcSSDVMDaZbodPVqbF9iBasIrVqpLkNhCSFhe4JxEDAbAurvHLQel0rsk31SCOP4nAn5dvYaEdT63SbaVqYdAZcKmePMLDtyeTPJJMZ1Up0nq2lTFW0BWnNVcEKf8AGBEH8wwfUFuPQBi22+qAkvsdook+q6gSv1D1gDHzKn3PY2tp1Y061IldgwNRLRRsVjkC4kMxQrPABJPHE6RGWpa4uMMTGWMzzwDk6mw2j+dRIGFqU5PqA94yB7HRDtD11TxjbWqKv7PTCuy2mnReCDafUQCcgnI1NInipSN9uo//ABFb/wCI3z1NXpIW2dG22z/AD2wKlX0Ed4BBVe59XaIGM99En6gWdUDF1CqFiWE2i4iMRMjHt9ZX/DXl0nelTNVzuAQ6LYxtmRAK4Ki45+KeVIAbR1HqvlV/JqLe6Oqggm1SAvMckNPPHy1kk+I0YcujqPhfqcoyMZiCuDwft75++uf/ANqPVCrCmphXBJHvbwfpk51s3m93FGjcJYsA9RlQllBFwLG4G0enJjke2BP9om7urKiqWqMAVhbmGYgAgzJxEcx7QVl/UWtF2NrDNOatIGdN2NOkgq1gGZxhA0EKblmJkn+nHOq+2o02Bmj+WqAfkVfH2+GPmPeBd8R7nbjptJqSv5xZclycMGJuWLbokYA5Ikg5F9L6TVZnWYIp2lM35UeodiBcD75++oocNEyZJZnzZo3/AERbQ/kMoZwiwZUkg4kDnH9PfGnxHtRTDQImtViBA+ClkDtAYiJ5I0f2WyqVPK27s4UZZSXaSWKmVIaW9JA7A9iZ1a6t4Tq7pFFPZVaXliOcsxILlULBQvOFHsMwYkp8HTFhG1aEfwyF/aF8zFMhrzzi1jx8iAfrGivUdiaVCiDF/wCIBEcyquR/04P+IEHB1po+HalOqabKbwCCCD6ZX03exkn6Wz3ALSngqtutslZatPy6aQs4a0MFJ9K59XuQcD3ENy1YrjsBeCv/AFpSclVqnOZimcHvHP66KUenr5NcBiENPZkEiTZJb7kDEd2EZ1c6P0MDdsVC+WEtX1MJNSkPhKgSVFxIIzEGedEqXRqdNEWofMpEhWADX+ibcip7lmzjuBnSyyRqy1YZVdHQv7MkjZc/+2rD6ANaB9gNN06VfDm6o7XaD/2aF3ZQSWYyefn9sfPuS206yHvYrbSVQy1CfSwiWPyt4z7e0aN+BWmkEahEa4CBPXN19d3/AFfXZen31KnmsxSFZDRBuWbgwcsAPVaQIAjJgnXJ06aau/3lRGNK2rUDOWDTLMGS21TDKCfi9IgwdNFNukiqcko23o59s5qU/Lkh1F1OCZPBZMe4Fw+YIE36OpNTp6iZmtulGYElNq0/8IEsT2iTiSL+y8Bny5d2p7gfBFtnpIC57ywmZGIxONaepKKezpi2DU3Ne8BYKMae39IzgNaHgcKQv5SCFNN0M4tKxf28VN3QpgkoKqqBkFrnFznuGY/PAtH5Roz1Ppaq6BSV9VXN7HhhBEkwR7j2nOr3QPDArAGAjlksqE2ohWT6pMMCQJ5IExkQZueiMlQ0tyfLYXwxkhWJJ72ypOLgeMwcjTfgHw2L9dRBqqBcwAqgdmYBrox6WAJ4w14wI1b6htnrUdmFNp8ipiY/+8bnmeAIzPbJwNFN10dUqUFplX/8OnmAAoKgckyT2aAMmbSqH2Cs+18JI6bdVvqhUsrKsAqCWrWllm27zZIA4W0GZuFtdolb0LPg1AN1SCN6UVipmLiUYFyPmAAAeABwS00PFS+qniPw3x7eoY/y0e39Ta0q/wD4VSgFMhbXcmYYSJaSfUBwQSI76r7qklTbhKtP8QCfOLm4DBItm0fPPzycFPqxXYZLXYseDNgKzVFcp5Sy5D/xZClRGWgmRiVnuAQKfalKrqYkGfiHEgzPsQZnuCPfXTPCW4o7OnXRAzCtZffBjDzysGbiIPv7aH7/AGVJ3R6SqEUWgPBEAmQAkTmGxhSzkQDAT60asNW6NG+293Ut8O9tX27gD/P/AFjkXuvVivTWCHEpmSJPo9Qu44gfIn+IjWVCnSFarVqE1TXuuggYj4VPMSJJz2A7lshRNbb1KNRvzBgQsgIpWYA4j2kCSeNOs0W+xeNHNF2bkMbWPPae0/6mdNPTK1IUqYqDJVPUDDD0jgSMzOfmfYaN9I2dLaszLeSIC+aOB9FHxR7HGZI747aiEQU1IcAW3EW/wgEqsxg8Tg984z5c3LUezb6SWKE7nKlXwaTuaFUkx+LmYP73uZExMAllHxSTkjNehuKIIZVAQEEiQQDDQ0+4P9ONEar2lQXVWViWgHIkwMmVaCDJJiJnI1f6Tv8AcMtRKHllnVibVGcEExJBMCYkZJAORFUJSva/k15c+Hh7JX+KX/XjwIHjejb1HdCJ/Gc/qZ/z1NHqmxo1SXrl6tVvjcVVQMeJtNIxxxOvddD6kDFcRg8BdNSpva1QqbKDgBiQys/qgJj4QDdn1YQSJOukdd6RQ3FFWqAEKQQRzExAPMETif8AXSh4FJO2ecM1eqzEiCcIBM+0Rn5+x0x9c6gtPYz+ZU+GGJkCCDA7QQfvqNJpWY03eivtKoq061VG8xUNOmfi+BWDVZBUG4oTiOLRPYc6/tF6c/8AeJSjcXIQUlUwc5EH3DSR8gPbT10rxN5i+VUq0tvUYBmLRbBkC0EWnsDJ5B+6rv8Aw4RvKm4O5DpJKEKHJ9CoSSQU9/ePlo7T2M67RQ6r0tlNNfKIuLtUcqwK04VTkDDQPSCIAkwZnXvgjw8gqgo7vWSoGZ7QVVGBBUy+LgCM94M9lZuv1mbp6opPmKJZyEN6n+K0Ak2wSRGQeRgqfQNxS2+5YJVZnqKViwggcRDmAskGTwUXBk6audvz+BItQ03/AHOr9A2CUb67xd6gajCCFUxiSbVycTrz/wBKdvUZStVCGm0zyBkmDBHHeNCKx/8As1lcl1R7WJiGFygqQIxJkiIgEd50uda8SrRpwAGLYE8RA5jtBEAe/wAtYPUTuahFHR9Ng5YpZJPSGPrW+2SXVHANQj1OovfIsJmPYssnAjga50/iZWR0JdQgZXSk1tMMThpJYgMRmDJMmMDVvp3W6VceWqGi/pIFObGtPqks16sB6gQxAsYxOveoeFy26t26WU2pFajgMVDBrluyTyZkAnEfMaYKUFUjJNxb9oX8PUa2429JEDKKhcpUksqtNoWWN0BFd++SII0b3f8AZ7USnK1yzSCfyACI4MzBzmOO/Ghng/rnmdSo7alCbeglRFSQZYIwZyYEktmfn2kz0rq7kUWgZIb9YOq8sE42y3HkadLoXNz4bSrt0orUZbFXy3+J1Ekn4uS0R8v00meNesVdrGzFa6mqKYsVZwTBNvtmBPIIiI089ErReLbQhHLXCPixgYGRGYtIkxOuf+Iem0d/Vpve3msqpYoAW6TksSJBLGIGAVB4I0ItRVomJTyTarSDXS/GFIJTKrULNTQoQGaXPojBifQOeRHYzrV02j5lV7fhZvMizg1WeGPDMQJEyBBxETpW8SUD06s1EQaj+pXzaFkhVUfxYMk8QI1t6d4uq7fbVKhXFQWU3EqLixzIxcAMfNPrOjHJxfNOzLmgpx4PQ+9J6N5s3NbTkKpU3XxAAAYQADg4yZ7gwk9Q6QyGrR+IGtW9Sm24lqZVjzxa2AJ+LMaYfCXiILt1UOrtRJYIGANQCBC3GT+ZuMYHcx5tt2zM7bhXtSr5nqZYsA+BTERBIORPpOJkrGMYNstlKU6ROgeFd0ArtT/DpoLaYCXOQMRnvHuPq0mPOuP+10VpOtlRKjEmosulMTyOScifcxAyCW/wx159xtkeJeCDMCSCV7HmVyNL/VN+lWuzEGlVCilUQ2+qCQB6sR6+f+DjGikoe75K3kctfF/wAuu9JVjTrU4qC7y/hICrcAikcmGJGBnlh2059D6YieVt0wlNXWrBM1H9LGTM8m4+4cCYGQdOpFBrQXBLOFIgsYLAYwfUee+NLnSPHVZHJFrgM8lpHqYLeIUDgiMnGdJKSjts0YMEs0uMFse/FXhujaatNF8ymJIUAEgyJ+ZAkg/X2BVTpdLdhalVC7lVhyCGutuxzzIBGQbciM2dz4urbplFNDScKbnDEKwJUWwZzJwM8nVfpu+CsS5CKlakrNEFiVLypX52nnE9s6RTT6Hy+nlj9s9MWevVW29nmU2VluvUm8TebVnkMqgegkysm45Os9r1ZBTBwAWwVAtWB8MESDx7cAwQAdFfFPiSjXp+VCsalV3NSRbIARQDaIkKDnPGCBAW97XL3Ilyki2z4hBUGVUcljn4iILZONJNRsy6q0X235qNJgtyBMgSfiYiRMg9zkZHJFmjuKZpgsbGS6VuHqF2FBHqJBN0GOARoBsGqMGRwVEgXEki5cYjuIwpwe+eLu33QX4cAJDM0KrzzcQD8VuTPExydKordk0XqTBUV6jyS7QyzFnIicc4JHAImfSdXNv1GlScOvmGGuViZtAIjIGDxkdweYOgNaqGVDIBUvAXBAwoJvmY5PJiMCJNbbb12a2nEHDTaIAjk8x9yImDjQilp0Swhu+riszFLVUGQuDasEkqCSSAY4OJPA1l0nqVWjcwtS1goNpBBkzaFIg+ojEyDxB1VXY30mYBqbB7IdsNF5KBlAXFg5j1BgMZ0I2u9sb1q9ijgGIIJuAkEEXTAJGYIjnTyi078lbWrQ11+s7hWim/pwRieRcc98k6mlE9WQ8XH65P6lhqas5SD7junX+oDbqzItNqlV5KsWCQKahj6ROSeQO51y7r/indUdwXa1lcDCsSMALi4CTAHbuZjuydd6lT3OwG4pNc9FglUCJtiCY/Rv8Aq9tJm63SVgVcE8Z7/IggGMHmD9Y1fjiskK8hyuWHJros+Jet3mgzEha4Ulrg1oMAkx3AnE8qRp23u19ARFIULaAATAAgDHsNc96l0lTTpAEEAWhvSCLcie0QeRJ55OmnwT1lmQ0K4h6Q9DMCt69stEkD9RHeZslB8avor5pybSGNUY0wMg2gQYHaO0jQHe9AqvuqdY22orKRJu9WMemMc8jTKEB4I+xn+mp5E/7OqlraH7WyvT3TnbbhKKsUQkM1og1FC1GKk5ZfTBJ9vlGuceMqQApQ6sRcPSwPZewOB/3512vw/sXMsxNgkBZ9JkGf5fzOvn/r2xNDeVaFVSAlTkclJ5HztE98/TVfBSyKTfRrx+occUoJd/wWPDvT69Z6a7ePNEsJaBCqzHM+wOPrrrO3pBWJHeJ4j7YnSd4a21OlUr7IPSqVayFtvWQhmDqJsmA1O9QJQ5w8yGEtlLcyAw7gGO+cx/l9QdWylydfBm40r+RQ8B779k6hVfcK5IDyfhMs/wAXqGQQD7CZzI11Cv4021UpTUtezACQAJOOZ9zH1OuedT6VSq7qHyxolmhipw4VSIyMSv0UaCdNrVKVQWMrW1PQz8QpkFoxAiSfljTyjF4/cJCUlkqJ0/abglaoukNSeBkxCEY798/bQX+zro/nV/NYeijB+rHj9In7DQTZ+MHRKocKwdGpoyykZAuIJOMRg8HXTf7PtgtLY04xfLn78f8A9QNZVBWjoQy8MeRLts5t/bPspq0nzlGWZ4ZSIn9Z0Z2/TaP7KERFpFqZR4kmXSL5JmD7cSvy0w+NfC6buykzeXLlw4EmQCCM9jcNB/I8o2SWCgoSYkgYkweZAOO4HOpG6/RTN7/aONbbbVaVU0CvrFSyB/ETb+mQRrtFUhgytBBBB+YMg8Z4J/XXNeo7sf3orjJO4poPoGFOcfIf+euiKf8Ac60eDONfhXe0fKFFYBoqqkHnjBk8zz8yToB1xg9Z8W+uQQoaCMAwYnjI9pGt/RtrF9YqqgCDVbBWPYntnPyPygjC+ZnnPzznSKuhvybWqwccfSP6nSl4pVlqeYVJRiolcmbScgZjBz9ONNDPHeP5aEdb3YNqLDz/AMwnjsfmf9nS5YKcaZo9L6iWDJziVfDyhr2EMvpUEd8hjn7LManX6alUDQSDdBgA9yccGPlzEZGMenbc0kILwb2NnIiZ4AEMTmBjONaerea9MgeskGAYkYGCMSJnGfeedZ4pQVIs9TOeaTm/ICO2bzSVdWWB5Yue4k5wR/wmMwYntmnWpO9tSr8KtJaTOeFkyZMDkTz7QLOwIaFDloDhgogAG0FgpWSIER8z3MaHbosRAWQDNs3GAAuRMjkkKBgEcgNDcbRiQUobkGmTcboAuKiDn0/AMmPSBicZjAvoamVKlA0XKQV5JMgN9RJA5IyMA19j024Zp2BYtUsjdmYYuBLE+nvdA/MRrNhumplaatUppDGBNoIY5tkLcADAgiBjGTBeOgNUWG6aFo0GhmJqG0rlnJY4IiZ+BfbHuRbUqbinTq+UpBa4tkXQQWJUMoEkckRnIxwTHSOpNVQimGBW9lIBtFgMAgn3xMnkyJIBBVfBbCqA1ZEuHmNkl1WCxBDgfCv8Ue/vqOLf9h7SiaN9vQ1WooDOLyFJUeYuZ4j0sSDkci7GNAqlRRMMR+XuAQfr+XGR7T9Sa2uwdmAuUFBKtabiZIIIX2/NOR6pIIzqfpaC1XqB3YyVtCEhmYjHLSFHvHmARwdNsXwBK+3S4wwI7E3T/TU0WU82EWyYtVbeTxdSYxPEk6ml5i8hr6RtaW1rmkav4ValUnhVUXLaTdlmUBmHckAAZMiukbAVLwvwK5FI5JAEEg+6SfqM61f2hJZvGp3FvLVFmSc2hiATkwxidHPC+2KWIckBp9pgsf6/ePnreqgk0JJvIvd+TZ0dqyB6SuENQWE2LUxPIBMAnAkjBP20a6f0aiigFbiAJZpafmQSRoJ07cMKlME4BySZgBTkk/LE8mftpmpOGEqwYe4I/wAtTMt2V4dou0UUCFtHyED+Q1k1SBkHHNok/p7/AC/8tU+O3+msvOYd41SXhNvFqIFNPFFQbR/70kelgSZtJPESSMTEa49456l51Y1rPVGWHLDsY9h2PsR210XrW6p/snq9VWiTIGJpmTkDFoOJIgAQeRPJ+p7pqpZ2EX3Ec+5UxOcEEfKOTqiMJSnb6Rv+rjhg4xXuff8A4Uunb6rQalu0X4apAN3LKFJDRmCrR8xd7a650Dqo3O1XcEhCQxfBIBBM5+gn765XT3RO0pbYCZdmYDlmJsUcxgfLFx+uuiHw+9LY0tpTYCo1oYn4XdmBK8zFxwQDIQcA5uca2zFdqkDOtb22k24OH3JFNF9qSzE/NjLH9NLnT/EK581QwANpmO0RjtHbRzx9tSKdJUiKUqRIkYCDH2Okfb7OVaTED78if5f002R7pExdW+wnV68WqDAsx6RwPp+umgf2m7ylt0pUWVQkASssVnCzOImDGYjODPPBUF09tG9jtXZQ1T0i30kjkSZMfMggfTSxLG0kdg8LeJdzu9g24qohNOqQoWaZYACTJJyL4GRMHIOdaN1unCllS5zm2ZMnMEz/AOetfh7rXldNpUmQhKgdlYf8bMwYH2XuMGDgatUwHiLWB9mn/f8AXQ3bEb1RyN9q71C6Caq1A4IORNx+gyB+muqbDdytM1yKRYqHPCpPuGiB9e5HOtq7JAZCAEfLP66zeiGRkm0MCDCqTBweVOo2wLfZe691ym9WjsNsw9TBWKnHzUsD3Ekxz98zroHm8QSouiSs8Ybjge88zGhI6RTLXuPNqQBe2WwIwOB74AyTq2ihQAFAAwMcfLHbQ34QTTV2YcQVDD2IBGhA6AUcEMq0lYG1ZLHiZP17EkR9NHS3tH66p795QgMJ9pGe0dzOY+/31JW0GL2BhvheF+GIED5SP0Gt3XOo06rKVGYGQ0AnifpGPvpbrbhvVKEAEycxn3+UwM99Uj1gkjsRIAB9u0jv8/bWB9nTrQV8mmLnckBviWYJIFpGBnHMxI741oanQQFZlSTOLjP/ACjOBNsn4frrHa1LVlhy0SMxi3H6j+XPcZu9vIQlz5ZYyTmDAA+ZNoBOAcdycWQfKNHPyxqboaKDUmEBzLFQAkJUVQAIYk4I4B4wvzBu9Oo0UpALVcErSeoHLFHdTYSRIgCFhviUkWyYGgPTCF/DUOQFhm4E54B5gtIBjgGVONHK3UqYpVsDIlYtBkTC/ECTczHvLKCB+bUg3FlN0z3bVU28E0yhqev0oC1zBpm9jBQEHAKkkA5Ggtbd1qZL1KaC71mWyyMFYrzMHMkAkEEfStU8TvIKsFIUrBBCmRMAfaI495HHu86ylc32MZUKUJtQNgSWJM4hv8MDESNX8rWgdmHVqqPQUkKoA9JRYBmJ5E8p8M2iGPYTi1FFRBkMpuDeoYUIObgLwQRkSRP+EC2OqI+2YClZaVBeQVwzOBIEMJM+3pAzwa+824FVTSyrhfMVgAJYoLcHAiYIxMiM5Zu3aBRSqbo3GaVGpk+qxs55xj9MamiG18PbVll68MWaR+zO0eo90Fv6Y1NDgDQN8ZuW324LEk3nJye3vpo362hox6V4xzbOpqa1vpCx8lFvhb6D/wCXR7w7VJUAkxBxOpqabP2ivB5DnvrE9vvqamsxoAfiyoRtmgkSGBgxixzH6gH6ge2krxGgCUQAAP2WiYGPyg/1JP31NTSR+5lkvsQN2g/Fpn/fGutdGor5PA4PYexP9RqamtOTorh2C326t0lnZVZ7SbiAWyATk55zrl3Vf3h+g/pqamqZfcPA0dHQGskgH1D+un/xePxj/wDpr/IAD9J1NTTwBMadwg/ujb4GHWPlN86MUqQsUwJhcxntqamlXkkvBEORrOsuNTU0CIpuf66jnU1NFEMqtMFcgH7aDufVHbU1NBhQvdQaC0Ykmfnzpe2Yl3nMExP/ABDU1Nc3yzrr7EGiPwl+SsR9c50N65hyo+EIxA7A3PmPfJ/XU1NXQ8HNzfey01UlKbEktagmc/B7/Yfprd5hXaVSpIIZgCMERECR7QP01NTR8opfZQrMTt6UmfUec/mA/pjQ3prELVAMAhQR7iDg6mppo9ARc3dQ+S+T+7Tv7+ZP6wP0GtPQWIq04x6qPH/Eo/oY1NTVkOwvsXq+5afibgdz7DU1NTVpUf/Z"/>
          <p:cNvSpPr>
            <a:spLocks noChangeAspect="1" noChangeArrowheads="1"/>
          </p:cNvSpPr>
          <p:nvPr/>
        </p:nvSpPr>
        <p:spPr bwMode="auto">
          <a:xfrm>
            <a:off x="120650" y="-1031875"/>
            <a:ext cx="2466975" cy="1847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604" name="AutoShape 4" descr="data:image/jpg;base64,/9j/4AAQSkZJRgABAQAAAQABAAD/2wCEAAkGBhQSERUUEhQWFBQWGBgaFxcYFxgXGBkeIBsaGB8ZHB0XHCcgHxwjHBsgHy8gIycqLS0sGh4xNTAqNSYrLCkBCQoKDgwOGg8PGiwiHyQsLCwsKSwpLCwsLCwsKSwsLCkpKSksLCwsLCwpKSksLCkpLCwsKSwpKSwsKSwsLCwsLP/AABEIAMIBAwMBIgACEQEDEQH/xAAcAAACAgMBAQAAAAAAAAAAAAAFBgAEAgMHAQj/xABKEAACAQMDAgQEAwUGBAIHCQABAhEDEiEABDEFQQYTIlEyYXGBI0KRFDNSobEHFWLB0fBygpLhJPEWNENTs8LSJURUY3ODk6Ky/8QAGgEAAgMBAQAAAAAAAAAAAAAAAQIAAwQFBv/EAC0RAAICAgIBAwQBAwUBAAAAAAABAhEDIRIxQQQiURMyYXGhI4HwM0LB0eEF/9oADAMBAAIRAxEAPwDqGvV14NehddKzjoy1NeDXulGPCdQNrE680aAbBU1jdrzUGpSJZ7drzUI16NREPdeHUOpGp0E816BryNenRsh5qamvI0QEnXmpGsatQKtzEKo7kwP1++g2kGmzLUjQ+r1gRNNCwHLtNOmsTMkgtAj+GPmO4qv1RnJU1GqHg0tv6E//AJgSGgZgsPp21W5/CHUPlh7ddRp08OwDfwj1P/0rkD5mB89Y73dlYsanTBE31SeZiFXAn/mJ4xoN0+lUGFC0gGyKSg1CPZzimcnn2ujM6uDonqDNAaFDMTczYEyD6VP+Jc8nuRqtuTZYuK7Bm+6lTn1h6/IIrsKVMQc2RHfiEY95HGsdvUasqK9VufTSRRRaCRMVmEMMzCGD7kRq9uqPlXJYrllNruwLKSfhKEic+r0AGBgGDoTUpsVqBVemot9cjzFkSRJEgsQQBIi4YERqpvwXaDlPpdKjMulNmIgj11pMD94/q549I+p51W3nXKU1fLS9xTU3PkkeYiRn1fOMQQD3kBtgtOb6gY3gquT8RYoI5wFBBOfjTEjWjp1VXDrSdXuXtyuVIBUY5GLSRJjUTDVlin1h2LCvabgLVVjTsMyHJGQIPB7RBm0HdUNRqjByado9ZJIWmpyuJMyCyhQfUSY4Y6GbSi1SWkBB8TcwOLYA9TsJAUc54+IL3inxKXJ29NTTpIYYHDOYANx94ABPfgAAZryzUFZf6f0888uCM/EvisP+Bt5WkvLTlz3Mjk/TABIXuSpGmSQAM9o1Y2tEswA7/wC/sNMfT+hsAYVxGTUVV9d0rajvg8HETyQeYxx5ZXZ3JzxeihxXf+dgvb7EikT6XpjLszKFUifhUwzHsLMnjgnVzqO5qVdvtrFZytJ4ACkIPMq07TA+G2mrzyTcZAOL296JRRU80qjxl3LM5+cNAAjsLxk/FE63bXrFFTTsBq33KpIlB6gWOQvMqIZSMc99dCONKtnn55pzbYs0qlCBdt6YbvdudwDP0AMD2EkxEknOpo3uNoLmtgCTAEKB9AqgD7Aamm4/kr5P4OxbPZBFgFoOYYnE5iDxz/rnViNZRqW6vWkZWjGNS3WVupbo2CjHy9S3W2Ne2aHInErlNeBdbmp6xs01gowI14BrONSNQBhGvZ17rE6JDydSdYbjcLTEuwWeJOT8gOST7DQ7ddbCjChR/FVNn2CD1E/IlJ0rmhuEgoNVn6lTBtBvYchAWj/iIwPuftoed+7IRHmSwH4i+XTJ5gKBfGbcyMTJBJ1gdmXjzSaVIR6STTp8wRC+tZnuwH9BU8j/AEWRgv2ZbvrQvCCoqkxARRUqmcC34l5nkdp1jNTIRoaQGZvMq1JhoNhEoQYbJtiJ1ap9OpUkJLKAbgVEUw2TPpXLk9pmZxr2t1IJTHlpgsBmaSCbuYBYZGQQNVtpq7LEmnVC51Tp+6BV6nl1FAJJqHHIIlEXAGeA0TkCNGNpuaTFhWARsFkkNSgSPSKfoOQfiAMjjGq2+6wVUF6ipTbBthYOR8R54gw2Yn2OtBqkhylO70qzDu0lSLSRLA8kqGxb+b06FpPTHabVNBnf9U8oLbTMEAgn0LHb58Z4ETmNDuo9WYEBqgHpWQnpX5+tvbP5uxGgCdWrV2IQkOGCkQVptdwLqy2CHkQUEBlAMxOrxD1EVKiFaZjyqdlRQAbYww8wWoQBdIicDESJ9RtdBWJIvnroRrqQBmCW4GLMszEKROZuJznIzS6t1IsTaxczFRaamqwe0rawwogDm0gkNwRaNG36W1VwWQ4UlL2aoVgTdkKnacqeB2IGrm36UVKqzCGawrIiCVU+lfROZ4ERqtxfkf2ror7qmtU0wttIqtKVqEVVJYKxIsYBXuJiRmPTAiLlOiLGLMFpwb3JBjE2rb6STJMdgqkwIB93G0p2Bn/DoqogwJiwSgkQWGDfECWn8oZL8SeJ23BtX00V+FZOczJnOTnOSTccwAk8kcaNPpvTT9TKl18mXiTxOa58unK0R8/iOPUe5nBLHLd4EKBWx6c9dwiAkkgcExJj9ZxHf+nnT9g1UmMAct2GnvY7mhsUQyqsHpMWKkm0NJ+EZumIkTaAAeBlhGWV2+jsZs2P0cfp4+/82Dj0Ortvwxt1dlUM9So1iKGJwwkZgAxcfpoPuvEtW62pWmAJSiDdBjHpglxJEE4M86MdeP8Aee4NZFLKoUG4QoJMKAoY5x7/AF+e/Y+GVtpNdCMEZrFACq0kjGZAAzMer6a6Cikjz08kpycpO2J+628m6kpPEmqbSM9wD3P64HOilTdVBRpywRFdpVEAUhRTiTAkyT6p7/LROtS2u3qh3qU0Fi3CS7MQzE8T6Skd+w+uvN/u9u9AKlI1AhMoD5bEmHgcksFgngwIxkaKSE38AR+umcJ+rf6Kf66mtTdcU/DttuV7XGtd95bnXuhaJxfwd13fWURrJl5As9U5jOFMjPIxrbV39jRUhVMBTzJnv2HsPck/fl79YLuXQkuAMy0TBYS4B9QzgwCBGMkNSdWNKpNQG1ipaIqXBlHJ/wAJMgclQSRoY8/MocBwOvNZDOsHIHJj+Xz1qvQlGU6l2pbod1vdtTQFDBJiYnEHSTmoR5Mtw45ZZqC8l+pXAiSBPEkCf116dcv6j4s26vD1rm7xLx9Ss6M9K3Dm2xygJjJKKSDEANE/QA6xL1c7+zR1p/8Ay8cY/wCqrHYjUK6FdR60U4UL7FzLH6Ihk8dyBqlQ3z1MhiwtJYlwAFyJ8tGCrJHLtP6xrbz+DjfTp7CtTqlMcG4DkqLlH1b4ftJPy1TXrF7+lxAYD8NS3eMuywIEk2j+uqlXYXgBz5gHBAAWDxDGKft2c5H1O6luKa1QFDmAALyrqDmDce8zxOFx8q3MtWO9o0im7XG0C6TehhoIyGqMse4hRGOR3s7TZ7a0VBUWVJlyTJj/ABsSxHE2mNLu537VFitVL3HGQFuABEBR3J+0T+XWrfdWWn+EFtK3LEw04BhQC/Yj4YIzPGq3MsjD8DSeo00SaayLoJ+EcTkuLu/t78ar7jrHqANRQOSBgkDkS2SRBMqeJPYkLXUd8F29NalxdqjtK+mwWpgrdcLsNyD6RgAmaO3LO48ksWe1QV9JIBAuYyxIJFvxYUZn8y83YyxLyFt/4mVZ9MSpUF/STJn80MT3kIT+utG46mRs2FSQz1EsKjAW1iGEkmGhkuAEWnEg6sUfChFSChp3TLrbAOCBg+Y8glovAHwk4B1bHT6QolkJqKHWfUaZVbWCkgwzck2hiWYmInUS3tka49ITa9cKbmZwVBcm002eZhA9UloMmY/xQfSNE+kdMesjl0gsVZWb1vlpkmpNoMkgALF0qPV6jFYs4NOpTpWKQDTRJhyeZ5OTGRk3DiYpbnxAm2VlsNeoFXzCGIVQTjiJ7+okdowFJj4wVsaEZZHSLa/hkhjUZlLBSWvf4WMhwSRmCAGiR3Os6/TmIf020yAAXK00gFp+KJJ9J/5dKO6/tDrzKBUERFL0t34eJ+099aNtv33ALgsYPqLcgxPIJBweTqtZuXRfP0k8aufQ1M9Bf3lcMVW2KSk/ltyzWicAyJ9vnofvvFdOmCKe3nIg1CWHbgLAHEwQcic6Cnf0aYHmVEBHcTn3+EZj+vtnWqt12iIhHYEBptVVE9jc3tmB8vtG29CxqLujDrPW6+8glw8ASiwCCO1sCQOwURPz4H9M6U1ZiD6VEyTjOfSJ/NI/3xqxu+rhiKnmbdY4HlNUePqbhGf4xHy1G6wrVgqNVLkVCzVGyCKTkKoBNucnJMgDiQavpcnbZ0F6148fHGqCxqbemqqzKmAAkh2kGJimDLGO5mTHI1U6t1fb1WAFGpuCgjBsp98ErP8AI9udBU3VRwWkKTNwMHmLnWQSLh8REGOSQNb+obJWRT53vMgueRkXOIbIHAEA8xrUtaRypbdvZa/9KNwBbSFDbrgQv4jY44vM/Ye8aq76hWYBtzVqkHjzGWih9QQxeWODyLQYBJi061dUf9kVad9Vw4cFQ5prEgwQgBIJzBbQzb79iSVVEiSzhAzAA8y8sTmAJySB30aJ+kG9kiqptJYCQoSm9cM2M/iMEgSDIAzA1rrx+yNwjCuhJdw0kpUyQl0GFH1ycQNAeob+pVYSTbEKpJaADEexPz7mT31v21EnZ7gHkVaBzHNtdf6torsAeHTnOWWgzHliuT/L+eprbR6jTtGXOBkJVP8AMLqaFCWEdtvFVS0RMqQYE5BBmQbiAcA/lMASLWno1d9yvkFibZsdrjkC5SIUemRM5+ICZgaVF6bWSmjEMqVB+GSAIAB5/hBmfacDtLR4FrLQrO9VzmmPLJaV8vDEgdsiM8Egaogmp7Qk2nHR0HY03VAKhUsMekQI7DH+/wCulPxpuqb1KaCsKbp7gkMGNpSV4/0mT7C/EnjNlqMabsy59CjPwgnFQD1C6SoggROeKb9XXc06dSwrWBAYgBqaopuyCRwCAExhDnE6tlkUlQii7HLw91ypVqMtUKp5C+YpEZi0CZ4IJnEN7GN3XK+3q07aiees8D4Qfm8hf0JPy0j+H+o1mrUkp1IpLcFWKhSAGJM1DIeGMEgcR3J0xdX2i+tDdUdcKRwhIgSSZgdgIGMDTqet9DpV0K1Xp+zpMHRPLZhf5jKKwBJMnOE4nCEwy/Dpm6QDUPnNUpVIIMqyhgAGOQVLrwcXCLccxoC/h9DbTqOTKLYoz6hTEgTjInAHIWPY7dnu6CFlpqqhUcsYui2kyrcBJxzBE8gAzGha+SwYa1WmhCU0kE/FgU+YJCrhsKO8mV1rr9Vulqhp3U6VwIRSwuKriRAGcCOSDkwNLFXrZYW+Ytz/AAxccgk8emCxxlxkD2OhdPrQFOuSagAC+oEBp8yiCAEiJDwbgxMkAj1SrlyCo0NVTr8liJZwBEglmmSQFALekhjEDhvsP2vV2asGaAc2zBDEBjBCEwQCY9Q9ozgD/ejKq1HJYK8FA6iSDTBEAZILW8ZCe2nCvXU3eXSRbVqRab3LrRX0gvJBClRyJkYiZXiMmhZ2O7aoCURhxwWsn3J9LWqDJZn5skg8n9n4dFalTI3FNSI8xUxcoIC8RJgqvfkZ7sg1PNqOEuPloMGMEgMS0e08EflC66NtumOu1pFSQ5WopLBgAHJcSRgLAll97eIMlRa7Jd9Fd/DoqU1hBVF1ZiQwYLC0gAERgfhgATOADkga1p0rcLUAPop3r6QBTMGn5igxBJAmSZJI+er+4oKqAGqgqXswVT5waVp/lhbuASoIBLAmLrDX2HVRetJvOgzdUqkIAbTjykJYmcG1gPUwkRqckuyOLZv6TWqmq81DY9QUkDuJAPqDgPEoYsFpkyzc8m+psvwokhSGV2h5axkHab8hRzllAjIACpvnqAVKZSmCphaBDF4MQC1MVJHJjkzgknVDxL4mFEMi/v2DHs/llpkcwcm0kHIUAYkmOUY7Y+PFLJLhHbJ4r8WikopU7TUtiQBCjicEySM8kZiSg/E56peo4tuLscGcyTkz/OdeNdUb8zMx+pJ9yf8APWrqFUqPLpn4pDuDk9ii97ZJk/mwBjLYvdnl+Dv/ANP0GOu5MLLXoL+9dahGXZBcynsJYBT9y09iOdVOp+IZFJQAwCXKjC5SCzErwAbgozjjEEA6X9yhEKoJgCSBIJjP6RHzgnvq1vunuVpHH7lZ+t9T2/3ga3KFI4U8spu2zI75qhJFqfJVCkDgCBBA7CGxrSxDKzHMDPMnk47/AMzq3sduZYkS5Ugj+IcluPiHcd+febNDpxIttkOBJIwAJEx9iY+nuNNxKnIDDdY80r6vyEk5P8U4+HH3K/PVnw87tuaYiAQ4wOZRvbRF6Ez8KhfhUCYAzwo5N08ZJY99X+ibdRXpzkkwOOTI79vnqJJC99IWulbCpejmVEnIYA8HiD9P1HuNOPW9uo21J0hi9JiAg/hClsGMAZPyMjAMUtt0l6qU7UItGWYimuWk+qpAP0+Z9tEOpbVGSir7lKTUwWVgzPkkG5fKByCOx+/s1JOxbd1Qqdb6mNw6W02ESomMkwAAF+kQM6r7pgi+SgE/FUbGWj4Qe6rJHzNxyLdO9DYbMRUDPUqwTbSpLSuPBqotVsHn0gYhmVRgDGnt1Ck09gwVplq9UgLI9iFX2ETH20LXY9P4EXZ7J6pW9ioJi7jgZA+eBp38P9Gbyd4lOkxnySnpMmCVPqPPxHv76ubfqvlLaz7bbH+OitNmGOCLHB/60/02dL8Rsy7oDcVK4SkCTJJb8Wmp9HEWsygR3nBOGjKukLK2/wDgHbfw1ulUKaQBAggvTBH1BqSNTVRalf8AIlQL2DUwSB/zKTqafm/gr4INdA8UgU3VWk/AaVZ2se6SVQcZlhEmbgBEQ2NHp1arSX9lLFvXkXMRBChGCHjBtnPqJMXEBT2tCmWLMzwabiUEFaoFyh5wyloE/IzHdm8I9ZFi01YiFhYQgm4v+acKG+EluQeT6TmUk17g1XRj+xVDdTi7chyGqKxpMWXBAqMuFMAQDGCBnRLw/tqqIzVR5sA0zSN99wgj8si0i8N3gwZu1q33XHISrVo2Q375YaZMkMzNNRgPUFMYJMQZ1U3bSqlawgkxYiGc3EGwkFjN0HuJGdU8+OixKxy6b1UUqJVSryIb0sxMQbSUBzkkzkEtgZgR1Dq7kQGAgQxHHxSI4hh8MSeBjJGlHbdQDVIZagBCi0TmDBiM5I45kcRI0YqokQiXLOLWbBkDAWCATMd8ACRg1TyS6FK/VfEVUBnCXEWC6FMABctaADmFlgZzwMaO9Aq0a1G4U2JcVLQXARfw2FRIAm0SwxjCHuNAf7qtdnvXyit3qJqQBAMhQVnnB5Exzpm2XR6G2oOhN2GdfyiGCK+PVgi0/TGDE2wnrZYoyauhI3XUqhrOtBQqAskgRgY+IDAIyR3JPvGj216FVqftFVaclhTzAI8wVabEkjFptFTn3BiJOvcdWFMTTI4zbSp3gntfVL2YgWgT8RiON288QstJ6LM94ajc71GZkquHtQuCBaqhQwAgFm7rq6MrWkCn5B228I05Aq7imjGGKqfMaIWP3StPflvY8CdOe3qUZqsVLZqMpeolMOzU2woS5h+HOWKiM/l1zrb+IqtWsFqyzM4VqeUhrgM2+2RBHb7hmNQK1WjTC/hJXA5Jap5bq3J9XZfnaTOdHfkOkWOl9bTzIpIUhWNiU0VlKqbQajlyYIzPyH8RbbS6SKjKannMHw/msKzfxGPWqC0wcoc4ODOrnR9kKNO/cOoqFfW7MAhIDIyD5xaWK8xIgEXa6/XdmrGdyCTfNiBpuI71LBIiMfLGlbUex4xlL7UV+p9ObcWl3KRVxaBAWpZ5aAngKq8x+bsdZ9E8PIpUqLyylgSwfhrFgiROZwO2ODGX9/UJup02csymWqeiRgEhP/q+3vX3XiSoghPIoCCDAAaIMC52nk59Q5Pvpea+AfTbdWZ9d60m2BRINXNoiBSQ8CBAkAR8pIBPqIRVR6rwJd2Pfk9yT/v/AL7twodmIrJUPJy0nIH8NvccEgSOBoolu3okm6nULABisl1j8ltxCwSQ0QbWHORllHJle+juY8mD0mK4bkzOj06jTQKxlmEkjE8woOIUkD6yR30MrlFAZUUHMQO5IlpPsG59/aNYbjdyRPlg5JmozKq5PFMJnJMYjjkmNVXrMyy1AtvanRW7nDBnAbkicjJmc42w9qpI4uWbyyc5u2Y7fYtU+BS2B8CFubSfhmOfsDq/vNgQKdyhR5IF1SABDux7yTw0AGAZI7aA1fEaeq4VKoaLhUqXA+xiJGO4IPsRrLf9adVoMgiaN3JtEVq4AgQO0DH9NNtiaCiqiWkVViJHlq7MABEgN5Zg/wAQPYxxOru5ttxRrMfSTeVpACSwOVbAOSAwjA/KIEdN6jWqyzOQYNoBiYHt7KLT90HBjVOg7etsllUEGWPN3IJgj3BGe+pQLCz7mCpt29MDs7PV47GWZfuANEOj9UDbmj5VRiXqU0KqqogUuAf3QBMjHqGJYyTGk56rOvmUgqqIDAKCUPAyfykmAZwcHsWI+GXqtvdpc1Qjz6PIgfGvecj56lfgmi22/uYedTSo3PqFou97bwfqOD3GitFTFzLSAGWJUVCcfCCwOTEAzgBsYIK3t/D9Y1p8upAqRMHi6J4EARzpr6lYm1pFbikVACOW5ljcRz2nMR89GrYtlTrG+qUqaO1ep6yIWiFoiIkDBwAAAOSMaGrvF3MslJmrD8rVGIqCPiHl2i/uUgXds4Pm7rruaVBQI9QBLH2W3j6j31WodDXzKgJ+GCIEdp7QR2/TVigK5V2U26o4tKpSUnGKasf1csfvOjPh/qNVxu1eqxA2lQgSwAIamcARHEY/XWadOSulJz++YrM8VJ5//cJ/6/8Ai+Mj4b2SLuKqqsA7WrjPZS2f+nTcK2LyRb8PVmO2pd/TEnPBI17pepdGrGSlJytzwQhI+IjU1PphszrbYhFVUhwgY3LLH5fhAlhIJtIa0dxnVzoe0erUVrVDlgxW15I5J9ShMqSvIB+41jU34RSKKu9oNim7008kssA4eRlTP+dTZVKvm3l2hgaZLqSCOQuZhpkAdpEDtrmwl5fQbdDJ4n2m1qhvKesGpofMQqqvdcrKWAGZDRPMLySI0sbNmV/iZpmBBCyRBJtB4b29/tpqXcVWWIDB7QzwnC/xTBKggwWIAwAeI923R3IUh7D6ptGGBOLsCe2c8xiBpneT7SJ0Kio4cOQRwB5knsJEtxjkkd50To7qpSIBN0kkRc8TbgzBB4OIJ9PGRo1svCsNJqEkVAwhYge5BqAkSBkEYnHbTDV/s5o1KYYVnNROBACsJm1gfik8meT9tB4ZvwFOLexQeoCWwWH8JtBuOcCJC5m73zjVhessbmRTwDABJBuSSFk+mOAeJ4wDrHq802ZmutYGSb7wl0+ojAMyOwhCQI+HTuNzRCp5DhiQDBElfVxKgE88m7iB21RHGy+aaWvJU2nh16lQ11D1KalXsMmSwhFgTK3yGB7I/MjW9/CW5ejXBV3Z61NiSjjI/aLpLcyGUkyMn6aODqLWiirFLVBsDCm5kAOSfLMkD1Kbh+7ic6p9VrbtaXlUQWZKlP1+YWFQ2uzEMzAOimxQDIwcdl3puqRX+z3o/QKaVF3O5qotRYCg1EN1UAQxUE/lgnvIu74LDpVGgatZiwm83FSpXzJYwDm76wR3AzG6lTPqasEogIFUU+ALSxqOD+VnGF+WcRpK8UeIv2hrVkUwSQJOZNxMH5mf9IWEyZeCs0em9NLPKl15fwYdc8SvXqFgAEyFUqCM8kg4k+8dz3JJwTZXKPMRizRaihjE8FrnET2A4jI5jVtelVAt4QFolQSAOR6jPYTgdzq5WpFHUkyyhPeSQDfloHJ5GJB+U04cTn7pG71fqYYl9LB47Zr3vVESjQRLRTF8q7gnLHhqMvBzi6RAySAdAhXV2hbJMHCEiImJfjA7Accat1ulrZSuYkgN8h+8eeJPOPtqbHpTLDLcYBiRgQCO5A7/AMv12cEcnneygN+6KSGYYX4WtBkkdog/prVU3zHbliJLVjlixn0c8/P+eizbUYUKmAkyQxMiQCDIxk45541a22yUUvVForMT6SAYQQDgczn5THbU4pdg5ti0GZQq/wAVpYAQLcQPuPUf+T21k1FhUuVcy3tkexBMERI+hOmDb7S5gYuJ5i3mc9/bP3+ejFPw3VcemjVIgAHy6scrOQke/ftqe35D7vgRqvQqhN6LCH3k2x+UmDj2PcEdwdE9z0O8bdeI25J4gAVq5JPfAPEZkabaXhisl16BUKrcGemkAFc/iuIIMkY+xkqSfUPDYVKaCtRzSAZrhOaj1AFVEc9/nJAj4Z0OSBUhF6dtmSoCiyDTZVVuADgyBHrMFjnk+2rG26O7BgDkqAQcSJAH/wDo5+Wj/wDd+3UqG3SyyyAlOtUkQcxCcjIPfkYImzSTbLb/AOtP/iXbAR6gc+YzkGYMcwwPtoOXwicflgXp/S0oqaj8ghQMWEMGLBvcG0CJjR/plCku4pFAioGpmROHEVFBIE55HuJ9mjZV3G3T4Kbx/wDmVqe2OJ/KlIHue/3GdTaeIUptSqU0pYNgU16tU3ekR+8KFRIJMSPT6RdJNthpGjrBYUbMqWqVLsZIhbUIiCDcfszDHqBq77p71dvTRadRiGb4UJOQckRgEk/rq7W8TmnVY0xToKzOPNXbo7SCAVNwMscSJxKmWBEzeeLK7Afj7pMgCKaII+ZLgSfcQOMDgsm0K4gDp3gjd+WoXbVZVgRMKO88nHYffR2h4F3AZmdKdO5R8dQAY+5H89Ct9v6nlitUrbp0NsE1kXmYi1XP8vvoSOpUyx9BJA/PWqHv8gg0ykxeKG6j4OUKFbcbZbJJCm8gD6dhIznRPpnT9qaxqndhyab0yVRwHuQiLiPjAJJIJxz7659Q6vdaaa01g3SbiFAklj5lVoC8yBPtkiSHTur/ALVvqKN6lK1FGEGCjXEhVi5jkkGeJJiTG2/JEkvAd3VPpl7eZU3N05hVA+QHGAMD5RqaVNl4gFgvp02bPqZAScmJMe2poWyUvgo9MFSkPMCsygyLZxMTI5HOJjg6ZfWaNG+jUUVVBAKEKbmBJVmEkmDPqki3GJ0p9L3rM6gm5RHMkASSRgicxic4nGuheFgoLsVaoMkXMCVS64NAIhr+YAGTA7ayLFe2QI9L8OS8NFPC/GRJJgcDAHbJP+Qa9p0xXDszLAZjYoUAEyZBI+sT257617TcC4yq/Daoy3dAJB55gHH0E58PUiGgAIrBQTEdrZ+xnP8A2jUgOinuaCrUAxkxgj5HmAO/t8jo/wBGZaiW+0ZgSf5n/XOlTdbySvuAfb3PH20Q8M9QRaqoebSV4An2yZmJ7d9M3okVTE3xVuF2++rkWgXsKgsBYBlGQXwQZPpB5mAOCE/bEZvKYIrR6Cs2SqlrSxhgrEqD7ekk9mJ+I38zqVVikw7EF0aPSSqojSASxgm0SJIkQxC4d35FYgKsWhTNxDYBEhSpEREr2Y+5BwpcTX78vtiroc+lPYo8+yl62nzHSmXFyG4IYPwGMCAW7ERqy+/oEEGuhImSi1KmCrAn4YJyTnGSAcZTK28o1FRa6qisSaSIrqBODMkkgGMkkckRORlTrKU6QWlFgLMFFxDnBhrjlQSD2wW7xq2LfgRxitPv4GXxn196rFKaOtKSTcplzJOT7CTA4+2WFdD6crTUqQQuVQsouII5uPEHg8yJ7Blnp3UmesqkkFjyDnuZyDn/AF0aHVmNGqGcsAq3KWwYcAmOJHAMcn5nSPDcuTNkfWuGL6cFX5Dm4rPUdUFWmlxAC3MxJvMTYrR2WSY9PPtOneGmqsSzupX2pluD/wAS/fSbU3VQSC4ERAk8YggMTAt/QHXYeh7YsC/8dMMccSJP6GdJnyShTRnxQU3sT+obKlSKqzVQAIAgICZL5JLQLmjg8A6qDfUATFK7n1GtJ47ilRkT9e/vrDxQQ7imTklj9CZCsfl6SOPzH2GhvQdj/wCIVSxm1sAiP3RJBtPIP6R76txXKNsTIlGVIMp1eiQLaKTgfFVqjJgCHtiewjVmn1tfLuoigCGcD8GkZhQzhYBN0EEHkqpxxKxt91+GsKZqBEXPABtduO+VH/P/AA6s00WntktEEVq5nMhlWmQckZGIPuRq1IS6CbePKjwor1wTAASsackxiVpkfKIgD3JJIvf9ba6HV3yRL7iu0xzIVlHJ7j/LWncFSVemqC9qcwICPgkSCQqsPUPYBh+U6qVto1RwpjLPm4EKJJYkwMAAmfYHU4g5FnZ9dNMGstKkpAhPSzFmKyR+IzSqqbm9/SPzavb3fl0217KjVKLutUgehzudxMk4CNaJ4tgNgAhgu6pqxAM2U1tpgmPqx9mYkk+0wMAaI9eANLZwONu0meY3G4GfqZOm4kssdJ6nuKtdqNapVZoa6alQEMpaQRIHbg5x9tZ7ekGvkXRTkXeqPi9x/X21t8IRU3KEiKi02HuGSwgA/wCJYie6x3X1BvEW3CPSCr8SnAHOQOJyftocQ2Ta7eqxT1qoKFyQFAAFsk2kHvgSJMAZI1vpdQZq1E+YVRaiqFLm4AXZaOSTJJnkmIEaHbseWvk8mfxD6j6swmBwvfsWnkBTrHZbtw6gO62vgCRGRlSB7/5aNC2Geo11Td7pahJp/tL3DMrFRgHU9mUyO0yRi6dMW6qLS2yV5mleQHUE8zBA5zB5A4PsQE/xbtm/vDeQpI8+sJjH71o/kNHNpTu6OtJpF1UwY+E3Agn/AAzAMZgyJIgz/cRME7/xBTfarSBa5SvYRAP1/wAtC6FYX4nIAgZkz/hUmc4EZ1qr9JqC8FCCsz+ojvBGRxg9pGrVLZNRQNH4jA2H+BcevH5mGF9gS3dTpiE3m4FOl5IknmowMiQZsUjkLySMFhOQqnV7wXuR/eO0wc1Quf8AFj34zoOnSaha0AZgD5TEZj/caL+D9gy7/ZkzA3NEn6XroNgpAc1o4B1Nbq3TmDMPYn+uvNaOSFoP7emWqFmQjMQAsYPsDk/Pvj2069AqWOrLyOQRz2I4GCDGg222xEekHt6SPVwSc/XTX0+i9NUay2TKt3PH8u898jWaCpAY2+HttTl7h6gZCHNozxPPPP00I8W74K3ICqPUcAL9/b6+w0wbHZF0SqxioO4a64SYDTzgx99KfinZKajhoCRLN/CfcXT/ANpkEECRL8DJdCzT6wr+pSCsnPufaDBiCDPHtOttPrKoQ9wVhwTAMwRi76/9jpRqdUcMqUGY2lbDjniQpBiSSQO0njtW2nVIlKjVPSjmJBBIR47HGOZGC3y1Qp8ujRkwzgveqCW+3gpqUpswdKjhWDKTEQZKATJPHa1ZAIN3lXpgCrUcFh6J+YiCfiGcdvl7nQ/wvVo193QoPStR3Af8UgRmYwCP1n59tMPinxGNpXqUduvpDin6WHqmlTaLiCRDNypn5xA0v023voueSEIJY/u8s1VeiUajYuDLiZa0SuMWcACRGfTnOSofsELSGQfMqXekmI8sHA5x2BHMe+idHxF5lTuFEgw5g+kkNgdjI/5lONZ1vEtVUoWs5LFwQXJuxTgE8/mMQV/nq2EZR7Mj7KHTumvTqLU8t2CxaADJJBjIGIzJjBA1tp9ErGnUilUzSQD0Pk+arEce0mPYHRbpHiBq1XyyAcMQQziQFJMC6Pp8p+Wt1DqhG0q1EiV8rF7MQCRg+rjJ5+fzm1Ng7HL+zj+zjbbnaF97QZqq1GUXNVp+mFIwCJyxzHfXT9l0inRWymsKBHc49pMnS1/ZRXZ9hcyhSatQYmDBCzknuD/24056SUVLsdaFbq/9nWy3D31KXqODa7qO54Ux3PbXMj4Uanv3emoCUzUp+qpSmwAoj+pgZg2meSFP5jrudTjXFN51pl6nuKVqsC9csbcwCxCT9Mn5kfw5K10SXQvjwNVc4NKYWxVr0mAgiALWMxHPJOeZ0Vp+BnO3X10mRa9XPnBhDimoGPzSOOxzoT1Xq9qsVWgSRTsJpUjcrHmCMxweYII1r6h1/cfsiVDbf5+4UstNMhU2+cDPqJ9XJPJJ0diIu7DwolIhqleiFgBvxGKkAgqVIWLlIB/rgmbX91UKJCvutsrsLj6qhlH/ABFItpnDYbtgD/FoFsfEtepVurlSgKqQaNL1EnC4QE8XH/V1OrFbrhqG0MpqFqhWaVFi0Mfw8pycsvu1w/ONTYdG6h0PZ1Lrd3Ra1TcFp1XMAQWiwGBjPYe2jtXwzQNHb/8AiUP4TKqrTJdrqlWoDYWDAevA7kRyY1zxPE1cMLHCGAQVp0lIMAzIUd+86M9a31WpS2pZgXbbVSzQik219wCZgSYEzySSTJOpsgy9M6Xt6LoyVXmDBFIKY7H95MeqQfl8tb9x0/asFqF6twDABaSypMC624wJmOYI+SkrngvrW4rVwKlWqykS5LsZaGIAJ7m39FJ/KRortPEbCo19eAUPpZ2Ck3EEAE+2McYMznUQCrU6bsQTH7UScNFNFAghuShB47n56vU+i7Q2sKe6ZP8A3koQuZ9QskHmAYnETIOkrf8AXNyCrLuKxptlCajTHdWhvjXg/QHhgdV6fXtzeIr1JDSDe0jPvM86jDpHTet7DamvWtoVqrM7M0sUlixlQLDkE45kRBJIGsau0RKdi7NyAZsL1QQZj41SO04BHOe2k/xAHbqG8BdoVqrDLdpPbTJVoJ5QckWBhc7KTGAe/JkiB7kcSSDVMDaZbodPVqbF9iBasIrVqpLkNhCSFhe4JxEDAbAurvHLQel0rsk31SCOP4nAn5dvYaEdT63SbaVqYdAZcKmePMLDtyeTPJJMZ1Up0nq2lTFW0BWnNVcEKf8AGBEH8wwfUFuPQBi22+qAkvsdook+q6gSv1D1gDHzKn3PY2tp1Y061IldgwNRLRRsVjkC4kMxQrPABJPHE6RGWpa4uMMTGWMzzwDk6mw2j+dRIGFqU5PqA94yB7HRDtD11TxjbWqKv7PTCuy2mnReCDafUQCcgnI1NInipSN9uo//ABFb/wCI3z1NXpIW2dG22z/AD2wKlX0Ed4BBVe59XaIGM99En6gWdUDF1CqFiWE2i4iMRMjHt9ZX/DXl0nelTNVzuAQ6LYxtmRAK4Ki45+KeVIAbR1HqvlV/JqLe6Oqggm1SAvMckNPPHy1kk+I0YcujqPhfqcoyMZiCuDwft75++uf/ANqPVCrCmphXBJHvbwfpk51s3m93FGjcJYsA9RlQllBFwLG4G0enJjke2BP9om7urKiqWqMAVhbmGYgAgzJxEcx7QVl/UWtF2NrDNOatIGdN2NOkgq1gGZxhA0EKblmJkn+nHOq+2o02Bmj+WqAfkVfH2+GPmPeBd8R7nbjptJqSv5xZclycMGJuWLbokYA5Ikg5F9L6TVZnWYIp2lM35UeodiBcD75++oocNEyZJZnzZo3/AERbQ/kMoZwiwZUkg4kDnH9PfGnxHtRTDQImtViBA+ClkDtAYiJ5I0f2WyqVPK27s4UZZSXaSWKmVIaW9JA7A9iZ1a6t4Tq7pFFPZVaXliOcsxILlULBQvOFHsMwYkp8HTFhG1aEfwyF/aF8zFMhrzzi1jx8iAfrGivUdiaVCiDF/wCIBEcyquR/04P+IEHB1po+HalOqabKbwCCCD6ZX03exkn6Wz3ALSngqtutslZatPy6aQs4a0MFJ9K59XuQcD3ENy1YrjsBeCv/AFpSclVqnOZimcHvHP66KUenr5NcBiENPZkEiTZJb7kDEd2EZ1c6P0MDdsVC+WEtX1MJNSkPhKgSVFxIIzEGedEqXRqdNEWofMpEhWADX+ibcip7lmzjuBnSyyRqy1YZVdHQv7MkjZc/+2rD6ANaB9gNN06VfDm6o7XaD/2aF3ZQSWYyefn9sfPuS206yHvYrbSVQy1CfSwiWPyt4z7e0aN+BWmkEahEa4CBPXN19d3/AFfXZen31KnmsxSFZDRBuWbgwcsAPVaQIAjJgnXJ06aau/3lRGNK2rUDOWDTLMGS21TDKCfi9IgwdNFNukiqcko23o59s5qU/Lkh1F1OCZPBZMe4Fw+YIE36OpNTp6iZmtulGYElNq0/8IEsT2iTiSL+y8Bny5d2p7gfBFtnpIC57ywmZGIxONaepKKezpi2DU3Ne8BYKMae39IzgNaHgcKQv5SCFNN0M4tKxf28VN3QpgkoKqqBkFrnFznuGY/PAtH5Roz1Ppaq6BSV9VXN7HhhBEkwR7j2nOr3QPDArAGAjlksqE2ohWT6pMMCQJ5IExkQZueiMlQ0tyfLYXwxkhWJJ72ypOLgeMwcjTfgHw2L9dRBqqBcwAqgdmYBrox6WAJ4w14wI1b6htnrUdmFNp8ipiY/+8bnmeAIzPbJwNFN10dUqUFplX/8OnmAAoKgckyT2aAMmbSqH2Cs+18JI6bdVvqhUsrKsAqCWrWllm27zZIA4W0GZuFtdolb0LPg1AN1SCN6UVipmLiUYFyPmAAAeABwS00PFS+qniPw3x7eoY/y0e39Ta0q/wD4VSgFMhbXcmYYSJaSfUBwQSI76r7qklTbhKtP8QCfOLm4DBItm0fPPzycFPqxXYZLXYseDNgKzVFcp5Sy5D/xZClRGWgmRiVnuAQKfalKrqYkGfiHEgzPsQZnuCPfXTPCW4o7OnXRAzCtZffBjDzysGbiIPv7aH7/AGVJ3R6SqEUWgPBEAmQAkTmGxhSzkQDAT60asNW6NG+293Ut8O9tX27gD/P/AFjkXuvVivTWCHEpmSJPo9Qu44gfIn+IjWVCnSFarVqE1TXuuggYj4VPMSJJz2A7lshRNbb1KNRvzBgQsgIpWYA4j2kCSeNOs0W+xeNHNF2bkMbWPPae0/6mdNPTK1IUqYqDJVPUDDD0jgSMzOfmfYaN9I2dLaszLeSIC+aOB9FHxR7HGZI747aiEQU1IcAW3EW/wgEqsxg8Tg984z5c3LUezb6SWKE7nKlXwaTuaFUkx+LmYP73uZExMAllHxSTkjNehuKIIZVAQEEiQQDDQ0+4P9ONEar2lQXVWViWgHIkwMmVaCDJJiJnI1f6Tv8AcMtRKHllnVibVGcEExJBMCYkZJAORFUJSva/k15c+Hh7JX+KX/XjwIHjejb1HdCJ/Gc/qZ/z1NHqmxo1SXrl6tVvjcVVQMeJtNIxxxOvddD6kDFcRg8BdNSpva1QqbKDgBiQys/qgJj4QDdn1YQSJOukdd6RQ3FFWqAEKQQRzExAPMETif8AXSh4FJO2ecM1eqzEiCcIBM+0Rn5+x0x9c6gtPYz+ZU+GGJkCCDA7QQfvqNJpWY03eivtKoq061VG8xUNOmfi+BWDVZBUG4oTiOLRPYc6/tF6c/8AeJSjcXIQUlUwc5EH3DSR8gPbT10rxN5i+VUq0tvUYBmLRbBkC0EWnsDJ5B+6rv8Aw4RvKm4O5DpJKEKHJ9CoSSQU9/ePlo7T2M67RQ6r0tlNNfKIuLtUcqwK04VTkDDQPSCIAkwZnXvgjw8gqgo7vWSoGZ7QVVGBBUy+LgCM94M9lZuv1mbp6opPmKJZyEN6n+K0Ak2wSRGQeRgqfQNxS2+5YJVZnqKViwggcRDmAskGTwUXBk6audvz+BItQ03/AHOr9A2CUb67xd6gajCCFUxiSbVycTrz/wBKdvUZStVCGm0zyBkmDBHHeNCKx/8As1lcl1R7WJiGFygqQIxJkiIgEd50uda8SrRpwAGLYE8RA5jtBEAe/wAtYPUTuahFHR9Ng5YpZJPSGPrW+2SXVHANQj1OovfIsJmPYssnAjga50/iZWR0JdQgZXSk1tMMThpJYgMRmDJMmMDVvp3W6VceWqGi/pIFObGtPqks16sB6gQxAsYxOveoeFy26t26WU2pFajgMVDBrluyTyZkAnEfMaYKUFUjJNxb9oX8PUa2429JEDKKhcpUksqtNoWWN0BFd++SII0b3f8AZ7USnK1yzSCfyACI4MzBzmOO/Ghng/rnmdSo7alCbeglRFSQZYIwZyYEktmfn2kz0rq7kUWgZIb9YOq8sE42y3HkadLoXNz4bSrt0orUZbFXy3+J1Ekn4uS0R8v00meNesVdrGzFa6mqKYsVZwTBNvtmBPIIiI089ErReLbQhHLXCPixgYGRGYtIkxOuf+Iem0d/Vpve3msqpYoAW6TksSJBLGIGAVB4I0ItRVomJTyTarSDXS/GFIJTKrULNTQoQGaXPojBifQOeRHYzrV02j5lV7fhZvMizg1WeGPDMQJEyBBxETpW8SUD06s1EQaj+pXzaFkhVUfxYMk8QI1t6d4uq7fbVKhXFQWU3EqLixzIxcAMfNPrOjHJxfNOzLmgpx4PQ+9J6N5s3NbTkKpU3XxAAAYQADg4yZ7gwk9Q6QyGrR+IGtW9Sm24lqZVjzxa2AJ+LMaYfCXiILt1UOrtRJYIGANQCBC3GT+ZuMYHcx5tt2zM7bhXtSr5nqZYsA+BTERBIORPpOJkrGMYNstlKU6ROgeFd0ArtT/DpoLaYCXOQMRnvHuPq0mPOuP+10VpOtlRKjEmosulMTyOScifcxAyCW/wx159xtkeJeCDMCSCV7HmVyNL/VN+lWuzEGlVCilUQ2+qCQB6sR6+f+DjGikoe75K3kctfF/wAuu9JVjTrU4qC7y/hICrcAikcmGJGBnlh2059D6YieVt0wlNXWrBM1H9LGTM8m4+4cCYGQdOpFBrQXBLOFIgsYLAYwfUee+NLnSPHVZHJFrgM8lpHqYLeIUDgiMnGdJKSjts0YMEs0uMFse/FXhujaatNF8ymJIUAEgyJ+ZAkg/X2BVTpdLdhalVC7lVhyCGutuxzzIBGQbciM2dz4urbplFNDScKbnDEKwJUWwZzJwM8nVfpu+CsS5CKlakrNEFiVLypX52nnE9s6RTT6Hy+nlj9s9MWevVW29nmU2VluvUm8TebVnkMqgegkysm45Os9r1ZBTBwAWwVAtWB8MESDx7cAwQAdFfFPiSjXp+VCsalV3NSRbIARQDaIkKDnPGCBAW97XL3Ilyki2z4hBUGVUcljn4iILZONJNRsy6q0X235qNJgtyBMgSfiYiRMg9zkZHJFmjuKZpgsbGS6VuHqF2FBHqJBN0GOARoBsGqMGRwVEgXEki5cYjuIwpwe+eLu33QX4cAJDM0KrzzcQD8VuTPExydKordk0XqTBUV6jyS7QyzFnIicc4JHAImfSdXNv1GlScOvmGGuViZtAIjIGDxkdweYOgNaqGVDIBUvAXBAwoJvmY5PJiMCJNbbb12a2nEHDTaIAjk8x9yImDjQilp0Swhu+riszFLVUGQuDasEkqCSSAY4OJPA1l0nqVWjcwtS1goNpBBkzaFIg+ojEyDxB1VXY30mYBqbB7IdsNF5KBlAXFg5j1BgMZ0I2u9sb1q9ijgGIIJuAkEEXTAJGYIjnTyi078lbWrQ11+s7hWim/pwRieRcc98k6mlE9WQ8XH65P6lhqas5SD7junX+oDbqzItNqlV5KsWCQKahj6ROSeQO51y7r/indUdwXa1lcDCsSMALi4CTAHbuZjuydd6lT3OwG4pNc9FglUCJtiCY/Rv8Aq9tJm63SVgVcE8Z7/IggGMHmD9Y1fjiskK8hyuWHJros+Jet3mgzEha4Ulrg1oMAkx3AnE8qRp23u19ARFIULaAATAAgDHsNc96l0lTTpAEEAWhvSCLcie0QeRJ55OmnwT1lmQ0K4h6Q9DMCt69stEkD9RHeZslB8avor5pybSGNUY0wMg2gQYHaO0jQHe9AqvuqdY22orKRJu9WMemMc8jTKEB4I+xn+mp5E/7OqlraH7WyvT3TnbbhKKsUQkM1og1FC1GKk5ZfTBJ9vlGuceMqQApQ6sRcPSwPZewOB/3512vw/sXMsxNgkBZ9JkGf5fzOvn/r2xNDeVaFVSAlTkclJ5HztE98/TVfBSyKTfRrx+occUoJd/wWPDvT69Z6a7ePNEsJaBCqzHM+wOPrrrO3pBWJHeJ4j7YnSd4a21OlUr7IPSqVayFtvWQhmDqJsmA1O9QJQ5w8yGEtlLcyAw7gGO+cx/l9QdWylydfBm40r+RQ8B779k6hVfcK5IDyfhMs/wAXqGQQD7CZzI11Cv4021UpTUtezACQAJOOZ9zH1OuedT6VSq7qHyxolmhipw4VSIyMSv0UaCdNrVKVQWMrW1PQz8QpkFoxAiSfljTyjF4/cJCUlkqJ0/abglaoukNSeBkxCEY798/bQX+zro/nV/NYeijB+rHj9In7DQTZ+MHRKocKwdGpoyykZAuIJOMRg8HXTf7PtgtLY04xfLn78f8A9QNZVBWjoQy8MeRLts5t/bPspq0nzlGWZ4ZSIn9Z0Z2/TaP7KERFpFqZR4kmXSL5JmD7cSvy0w+NfC6buykzeXLlw4EmQCCM9jcNB/I8o2SWCgoSYkgYkweZAOO4HOpG6/RTN7/aONbbbVaVU0CvrFSyB/ETb+mQRrtFUhgytBBBB+YMg8Z4J/XXNeo7sf3orjJO4poPoGFOcfIf+euiKf8Ac60eDONfhXe0fKFFYBoqqkHnjBk8zz8yToB1xg9Z8W+uQQoaCMAwYnjI9pGt/RtrF9YqqgCDVbBWPYntnPyPygjC+ZnnPzznSKuhvybWqwccfSP6nSl4pVlqeYVJRiolcmbScgZjBz9ONNDPHeP5aEdb3YNqLDz/AMwnjsfmf9nS5YKcaZo9L6iWDJziVfDyhr2EMvpUEd8hjn7LManX6alUDQSDdBgA9yccGPlzEZGMenbc0kILwb2NnIiZ4AEMTmBjONaerea9MgeskGAYkYGCMSJnGfeedZ4pQVIs9TOeaTm/ICO2bzSVdWWB5Yue4k5wR/wmMwYntmnWpO9tSr8KtJaTOeFkyZMDkTz7QLOwIaFDloDhgogAG0FgpWSIER8z3MaHbosRAWQDNs3GAAuRMjkkKBgEcgNDcbRiQUobkGmTcboAuKiDn0/AMmPSBicZjAvoamVKlA0XKQV5JMgN9RJA5IyMA19j024Zp2BYtUsjdmYYuBLE+nvdA/MRrNhumplaatUppDGBNoIY5tkLcADAgiBjGTBeOgNUWG6aFo0GhmJqG0rlnJY4IiZ+BfbHuRbUqbinTq+UpBa4tkXQQWJUMoEkckRnIxwTHSOpNVQimGBW9lIBtFgMAgn3xMnkyJIBBVfBbCqA1ZEuHmNkl1WCxBDgfCv8Ue/vqOLf9h7SiaN9vQ1WooDOLyFJUeYuZ4j0sSDkci7GNAqlRRMMR+XuAQfr+XGR7T9Sa2uwdmAuUFBKtabiZIIIX2/NOR6pIIzqfpaC1XqB3YyVtCEhmYjHLSFHvHmARwdNsXwBK+3S4wwI7E3T/TU0WU82EWyYtVbeTxdSYxPEk6ml5i8hr6RtaW1rmkav4ValUnhVUXLaTdlmUBmHckAAZMiukbAVLwvwK5FI5JAEEg+6SfqM61f2hJZvGp3FvLVFmSc2hiATkwxidHPC+2KWIckBp9pgsf6/ePnreqgk0JJvIvd+TZ0dqyB6SuENQWE2LUxPIBMAnAkjBP20a6f0aiigFbiAJZpafmQSRoJ07cMKlME4BySZgBTkk/LE8mftpmpOGEqwYe4I/wAtTMt2V4dou0UUCFtHyED+Q1k1SBkHHNok/p7/AC/8tU+O3+msvOYd41SXhNvFqIFNPFFQbR/70kelgSZtJPESSMTEa49456l51Y1rPVGWHLDsY9h2PsR210XrW6p/snq9VWiTIGJpmTkDFoOJIgAQeRPJ+p7pqpZ2EX3Ec+5UxOcEEfKOTqiMJSnb6Rv+rjhg4xXuff8A4Uunb6rQalu0X4apAN3LKFJDRmCrR8xd7a650Dqo3O1XcEhCQxfBIBBM5+gn765XT3RO0pbYCZdmYDlmJsUcxgfLFx+uuiHw+9LY0tpTYCo1oYn4XdmBK8zFxwQDIQcA5uca2zFdqkDOtb22k24OH3JFNF9qSzE/NjLH9NLnT/EK581QwANpmO0RjtHbRzx9tSKdJUiKUqRIkYCDH2Okfb7OVaTED78if5f002R7pExdW+wnV68WqDAsx6RwPp+umgf2m7ylt0pUWVQkASssVnCzOImDGYjODPPBUF09tG9jtXZQ1T0i30kjkSZMfMggfTSxLG0kdg8LeJdzu9g24qohNOqQoWaZYACTJJyL4GRMHIOdaN1unCllS5zm2ZMnMEz/AOetfh7rXldNpUmQhKgdlYf8bMwYH2XuMGDgatUwHiLWB9mn/f8AXQ3bEb1RyN9q71C6Caq1A4IORNx+gyB+muqbDdytM1yKRYqHPCpPuGiB9e5HOtq7JAZCAEfLP66zeiGRkm0MCDCqTBweVOo2wLfZe691ym9WjsNsw9TBWKnHzUsD3Ekxz98zroHm8QSouiSs8Ybjge88zGhI6RTLXuPNqQBe2WwIwOB74AyTq2ihQAFAAwMcfLHbQ34QTTV2YcQVDD2IBGhA6AUcEMq0lYG1ZLHiZP17EkR9NHS3tH66p795QgMJ9pGe0dzOY+/31JW0GL2BhvheF+GIED5SP0Gt3XOo06rKVGYGQ0AnifpGPvpbrbhvVKEAEycxn3+UwM99Uj1gkjsRIAB9u0jv8/bWB9nTrQV8mmLnckBviWYJIFpGBnHMxI741oanQQFZlSTOLjP/ACjOBNsn4frrHa1LVlhy0SMxi3H6j+XPcZu9vIQlz5ZYyTmDAA+ZNoBOAcdycWQfKNHPyxqboaKDUmEBzLFQAkJUVQAIYk4I4B4wvzBu9Oo0UpALVcErSeoHLFHdTYSRIgCFhviUkWyYGgPTCF/DUOQFhm4E54B5gtIBjgGVONHK3UqYpVsDIlYtBkTC/ECTczHvLKCB+bUg3FlN0z3bVU28E0yhqev0oC1zBpm9jBQEHAKkkA5Ggtbd1qZL1KaC71mWyyMFYrzMHMkAkEEfStU8TvIKsFIUrBBCmRMAfaI495HHu86ylc32MZUKUJtQNgSWJM4hv8MDESNX8rWgdmHVqqPQUkKoA9JRYBmJ5E8p8M2iGPYTi1FFRBkMpuDeoYUIObgLwQRkSRP+EC2OqI+2YClZaVBeQVwzOBIEMJM+3pAzwa+824FVTSyrhfMVgAJYoLcHAiYIxMiM5Zu3aBRSqbo3GaVGpk+qxs55xj9MamiG18PbVll68MWaR+zO0eo90Fv6Y1NDgDQN8ZuW324LEk3nJye3vpo362hox6V4xzbOpqa1vpCx8lFvhb6D/wCXR7w7VJUAkxBxOpqabP2ivB5DnvrE9vvqamsxoAfiyoRtmgkSGBgxixzH6gH6ge2krxGgCUQAAP2WiYGPyg/1JP31NTSR+5lkvsQN2g/Fpn/fGutdGor5PA4PYexP9RqamtOTorh2C326t0lnZVZ7SbiAWyATk55zrl3Vf3h+g/pqamqZfcPA0dHQGskgH1D+un/xePxj/wDpr/IAD9J1NTTwBMadwg/ujb4GHWPlN86MUqQsUwJhcxntqamlXkkvBEORrOsuNTU0CIpuf66jnU1NFEMqtMFcgH7aDufVHbU1NBhQvdQaC0Ykmfnzpe2Yl3nMExP/ABDU1Nc3yzrr7EGiPwl+SsR9c50N65hyo+EIxA7A3PmPfJ/XU1NXQ8HNzfey01UlKbEktagmc/B7/Yfprd5hXaVSpIIZgCMERECR7QP01NTR8opfZQrMTt6UmfUec/mA/pjQ3prELVAMAhQR7iDg6mppo9ARc3dQ+S+T+7Tv7+ZP6wP0GtPQWIq04x6qPH/Eo/oY1NTVkOwvsXq+5afibgdz7DU1NTVpUf/Z"/>
          <p:cNvSpPr>
            <a:spLocks noChangeAspect="1" noChangeArrowheads="1"/>
          </p:cNvSpPr>
          <p:nvPr/>
        </p:nvSpPr>
        <p:spPr bwMode="auto">
          <a:xfrm>
            <a:off x="120650" y="-1031875"/>
            <a:ext cx="2466975" cy="1847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5612" name="Picture 12" descr="Centre Pompidou - Beaubou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071942"/>
            <a:ext cx="3524433" cy="2357454"/>
          </a:xfrm>
          <a:prstGeom prst="rect">
            <a:avLst/>
          </a:prstGeom>
          <a:noFill/>
        </p:spPr>
      </p:pic>
      <p:pic>
        <p:nvPicPr>
          <p:cNvPr id="14338" name="Picture 2" descr="File:P1000954 Paris IV Rue Beaubourg reductw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500174"/>
            <a:ext cx="3571900" cy="5082110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85720" y="6429396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5"/>
              </a:rPr>
              <a:t>http://upload.wikimedia.org/wikipedia/commons/thumb/7/72/P1000954_Paris_IV_Rue_Beaubourg_reductwk.JPG/421px-P1000954_Paris_IV_Rue_Beaubourg_reductwk.JPG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bzmt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0" name="Picture 4" descr="File:Centre national d'art et de culture Georges-Pompidou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1357298"/>
            <a:ext cx="4318030" cy="2428892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4357686" y="3643314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7"/>
              </a:rPr>
              <a:t>http://upload.wikimedia.org/wikipedia/commons/thumb/3/3e/Centre_national_d%27art_et_de_culture_Georges-Pompidou.JPG/800px-Centre_national_d%27art_et_de_culture_Georges-Pompidou.JPG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El 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funcionario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2" name="Picture 6" descr="File:Street artist Centre Pompidou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4286256"/>
            <a:ext cx="1339463" cy="1785950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3857620" y="6072206"/>
            <a:ext cx="135732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9"/>
              </a:rPr>
              <a:t>http://upload.wikimedia.org/wikipedia/commons/thumb/5/55/Street_artist_Centre_Pompidou.jpg/450px-Street_artist_Centre_Pompidou.jpg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K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C.Tang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08630"/>
          </a:xfrm>
        </p:spPr>
        <p:txBody>
          <a:bodyPr>
            <a:normAutofit/>
          </a:bodyPr>
          <a:lstStyle/>
          <a:p>
            <a:r>
              <a:rPr lang="cs-CZ" dirty="0" err="1" smtClean="0"/>
              <a:t>Musée</a:t>
            </a:r>
            <a:r>
              <a:rPr lang="cs-CZ" dirty="0" smtClean="0"/>
              <a:t> des </a:t>
            </a:r>
            <a:r>
              <a:rPr lang="cs-CZ" dirty="0" err="1" smtClean="0"/>
              <a:t>sciences</a:t>
            </a:r>
            <a:endParaRPr lang="cs-CZ" dirty="0"/>
          </a:p>
        </p:txBody>
      </p:sp>
      <p:pic>
        <p:nvPicPr>
          <p:cNvPr id="24577" name="Picture 1" descr="D:\Paříž - přednáška\P2021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0"/>
            <a:ext cx="2627784" cy="350371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6500826" y="3500438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 descr="File:Paris parc de la villette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000108"/>
            <a:ext cx="5072098" cy="3417326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714348" y="4214818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4"/>
              </a:rPr>
              <a:t>http://upload.wikimedia.org/wikipedia/commons/4/44/Paris_parc_de_la_villette01.jpg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nl-NL" sz="300" dirty="0" smtClean="0">
                <a:latin typeface="Arial" pitchFamily="34" charset="0"/>
                <a:cs typeface="Arial" pitchFamily="34" charset="0"/>
                <a:hlinkClick r:id="rId5" tooltip="nl:User:Vdegroot"/>
              </a:rPr>
              <a:t>Vincent de Groot</a:t>
            </a:r>
            <a:r>
              <a:rPr lang="nl-NL" sz="3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nl-NL" sz="300" dirty="0" smtClean="0">
                <a:latin typeface="Arial" pitchFamily="34" charset="0"/>
                <a:cs typeface="Arial" pitchFamily="34" charset="0"/>
                <a:hlinkClick r:id="rId6"/>
              </a:rPr>
              <a:t>http://www.videgro.net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6" name="Picture 4" descr="Fichier:P1080896 Paris XIX grande halle de la Villette rw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4429132"/>
            <a:ext cx="5000660" cy="2294053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2500298" y="6572272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8"/>
              </a:rPr>
              <a:t>http://upload.wikimedia.org/wikipedia/commons/thumb/5/50/P1080896_Paris_XIX_grande_halle_de_la_Villette_rwk.JPG/800px-P1080896_Paris_XIX_grande_halle_de_la_Villette_rwk.JPG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Mbzt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3178696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montmartre</a:t>
            </a:r>
            <a:endParaRPr lang="cs-CZ" dirty="0"/>
          </a:p>
        </p:txBody>
      </p:sp>
      <p:pic>
        <p:nvPicPr>
          <p:cNvPr id="26625" name="Picture 1" descr="D:\Paříž - přednáška\Paris II. 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88640"/>
            <a:ext cx="3343243" cy="2507432"/>
          </a:xfrm>
          <a:prstGeom prst="rect">
            <a:avLst/>
          </a:prstGeom>
          <a:noFill/>
        </p:spPr>
      </p:pic>
      <p:pic>
        <p:nvPicPr>
          <p:cNvPr id="26626" name="Picture 2" descr="D:\Paříž - přednáška\Paris II. 1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140968"/>
            <a:ext cx="4783403" cy="3587552"/>
          </a:xfrm>
          <a:prstGeom prst="rect">
            <a:avLst/>
          </a:prstGeom>
          <a:noFill/>
        </p:spPr>
      </p:pic>
      <p:pic>
        <p:nvPicPr>
          <p:cNvPr id="26628" name="Picture 4" descr="D:\Paříž - přednáška\Paris II. 1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124744"/>
            <a:ext cx="2563974" cy="3418632"/>
          </a:xfrm>
          <a:prstGeom prst="rect">
            <a:avLst/>
          </a:prstGeom>
          <a:noFill/>
        </p:spPr>
      </p:pic>
      <p:pic>
        <p:nvPicPr>
          <p:cNvPr id="26630" name="Picture 6" descr="http://www.pariserve.tm.fr/sortir/Moulin_rou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4509120"/>
            <a:ext cx="3131840" cy="2348880"/>
          </a:xfrm>
          <a:prstGeom prst="rect">
            <a:avLst/>
          </a:prstGeom>
          <a:noFill/>
        </p:spPr>
      </p:pic>
      <p:sp>
        <p:nvSpPr>
          <p:cNvPr id="26634" name="AutoShape 10" descr="data:image/jpg;base64,/9j/4AAQSkZJRgABAQAAAQABAAD/2wCEAAkGBhQSERUUExQVFRUWFx0XGBgYFxcXHBoYGRgVGBoYHBgXGyYeFxojGhcXHzAgIycpLCwsGB4xNTAqNSYtLCkBCQoKDgwOGg8PGi8kHyQtLDI0LS8qLDQxKi8sLywvNC8tLCwsLCwsKiwsLCwsLCwsLCwsLCwsLCwsLCwsLCwsLP/AABEIAOEA4QMBIgACEQEDEQH/xAAcAAABBQEBAQAAAAAAAAAAAAAEAQIDBQYABwj/xABEEAABAgQDBQcBBgQCCQUAAAABAhEAAyExBBJBBSJRYXEGEzKBkaHwsQdCwdHh8RRSYnIjMxUkNHOCkqKywhY1RGOz/8QAGgEAAwEBAQEAAAAAAAAAAAAAAwQFAgEABv/EADIRAAEEAAQDBgYCAgMAAAAAAAEAAgMRBBIhMUFRYRMiMnGR8AWBobHB0eHxI0IUM1L/2gAMAwEAAhEDEQA/APE1zHDuXJrwOrnm7w0Kt88/nCFWk60evXSnJwYtcd2XnSZEjELSO7nuZZBCnCWd2O7V6GtDHQuE0quYf1uHNa+kG9nNkDFYlElU1MkLJHeL8KWBLlyKUbzgJRDavrw5NEUedqNF0Ky2lspMnFLkd6lSUTMnehykgFs4ZyUtWj0gXEy0pWpKVBYCiAoAgKALOAQCAb1YwODEiUOCaU4nyoNY8Nl3dPSpw1h8ct5D0g/FKGJnoTKlS5OcIlhIUQkqZKMylTFHKSqpcsPcgsABxq9KNRmL119r6csl2DsdOLE3bz941pusqU7PWJxk0KwsoooFLgsTmBYpo7ijVhuNwqpUwpJBaxDseBDxbbLmIUXTLSDLllJKM7zCpbZzmLJOVWVgwo7Q7bk0Cehk5iGcXchqc6vHA92er0TjYW9hnO9j02/fooNodpp8+VLlzZq1pl0SFF2isConxagtZITlrbhHSZT2BPSLmGZbQToCp7gGuIGquey+GSrMV5WoHIBoXqAa6aViWdhJIlkAjMS5tTgH4X0+kUJnqFAWeD1bCm5AQHJuxFAbVdtFPwyngYJJ2ULyS48Pp+0djnPYGhu16+aXbAQnLkykANSj2FX4sT5xFszZYnuoqyISWNHUdcoGvU29Aaya4LFx7xodnTAnBuoXK7UPhYe8SMXjJCzICCD+01hIWSSkvGgBNeQ2TpRwiTkSl3BDlRJr0ZPtFVtrZfdFx4T7coFk4VS1BKQVEmjcY0XaVDSmdyCBxctU+xiaXOaWtsnzTwa2eGRxYGltUQK3NUefMXrosuqwh0ocbQikuwiUYfyh6OZsb8xUvsnP0AU3eA2EO7kGxgdSYRKjy9Y+lw/xaJ/deL9Eq/DuapJksiGPHd8RDwyuUFuOU/49OhQtRuoiIiVLiRQhCqJkrWOvMNlsWoCmFSPpDiXhHpEh7WjUIoX0RCw/vT8A/KEgNrq+c1GJf4hSmBUogBhq1ywD2eI1j8Lc6+ukJl4/Bxjy8nFPz5rBEjBoVLmqVMShSGyoIUStyxAIDBhWsQhRFv1vQ/OEMmXNXrfjHjsuggbprRo8bsQKEkS0jOphdsxKQXJUQAfMRXT9jtJTNQSoEbwax/ERd7Ww+bCg3YD2Sn8/+mFnyatynjStYXCVHKJW65A4fewfJZlm/OvmHieTgVZ0ILpzs1NFG/4xa9nsEhWZagCAyUhVRmKcxLC9mAP8/IxbYvCFeITND5EDMSWpQsCW4sNPy2+cNOVCw3w50sYlO1jToTVnkqvs9hgmZNSqoSz82LgebQ/ZkkLxMyYSCUBx/cSw9yT5QfMmSUpUAoJK/EXF7ADhcmvDkIq8Rjk4aWJckhSyXURUVBAHNgT5k8I8w5g7mQK9NU1IxuHdHdFrCSaIOxto9D9TyROE2GZk5S5iSEVITYrYO44JDOVeQqYPlYmVLPdIGUqDljdXM3ygUA41jM/+oJufM7lm8mb6QCvGqK8xNYM4Pf3ZHaVt1SseMhg70Tbdmuzy5fP3ujNroCZqvX1rAq9orIYqUwsHLN0i9kzZeKQAvdWNdf1in2hs4ylM4OobhGn4oyGnbpaXCFg7WM2w8R9jyPsIVU0qLmpjazMClUuXKNN1IZ61BUpudx5xn+zeHzzgVZShG8oHUCwHMlh5xYbU2oO/RVylTq8/0+sKvOZwaPNOYRvZwPlds4hvnrZ+g+qOTiZeGaXLSyli/iWX0eyOgr9INk4FOYJmhJX9594I4gB2UphrQNyiKXhApaZgugFXUM4I6VV06Q6aES3UV5lFLUfdBAzGt1acG6iFS6/P3orYgc0mx3AdNO6BvmPM1tfHySL2bKSjP3ct1g6qJAAqWNNefSK2bsZIlurxr3gHsnTqTSnBuMWydqSVkO33UpBO6lIGoFVVq3KJkqSUldVTAXcsALAF3qamgFOgj2Yjf3S8IWSg5A3htW7uJ8tq5hUy+y4RJKlOpYOWhSEpUxOVz4lMKtQamsZyTJKzlQkknRq+kbLb88JR3cslQFAah1qupjXQ34c4dsvCpkSx3gKFhLrYbyiT4CqmRLCvNr6MQzFnfB14e+Sn4jCB7+zAqhZv3vt09FiJ0spJCgQeBDRwG6TBm38cJszMkMHNBa+nJvpFd3lGi/h8UAO9vX1Xzc0Ya8hpsc+aRK4WaeENBhhgbpSGZeaGBquJhI4mOaEStr6Kjo6OjC6vnZ45Ih8whgByJetW6WraI48vKZCXevt+VrmvKIYmlkksASSwAF34Di505xEsuSWbpGivLT4LGCXhEEhxUH/mMG/6TlTAJaSN8CnBgR5XfyiqxMvLgUA619VKI9oqcPighilKXBdySfQAt7Qi2IPs9SvpJMa7Ddmw0RkZvuNrA8wtVsXAMgJJbKtSiS4cAAU4ktQcYrNrbVUpfdhQA8LsaVJ0BNybAxJi8Xml94iYEuGUKu/CgLH48UWVyH11Zy3G9f00g0MTnnMfTr72SuNxQijEEVjbW9xRr1B16pilcX+D9vSGoidSRqz/ALescJY1YRZZgn+J2igl4QxeEyxMstRvOGNCUrMpq9URuqdKURUUOkOzlZqSWhEpfjEgkPSFSUyyMnZFbOxZlEkahoHn7xKufvEiEgCjOIlSC0ahDC637JxzHFgYP6VtsLarABRyqTYkt7mBNr4nNM3Tu8AwAOtBA7ZhSI8sExeHYwiVgNO580wyaR0YheQcux41y8kwuLX+UjRbK2UpChNnEukOlBqXYsVA0SOVyBaO7L4AKOemckhJUQAgAOVVpm4ftBe3tqBMsS0HdBJ5qWaFR42YE8NKgT3PJ7rU3DA1o7aXw7gc+XqeHmUHju0uQZEAOCXIFXN96/AMGtDcLjBiJZSpkkhqDm4PMv8AKxnxhCS8TyQUEEGo+W1EaytAAahCWZ73PkFg3Y2Bv89VFi8CqWopUDyIqDwPSApks6CNhIxSJycig5/lOnNJ16X6wBiOzAbMhebkQx8mJBijHihKBFJQPPa/nt+UjP8ADXAGSC3N6bjzG/z2WbhBBOKlM4NxcEMRAqoLK0xmibUldHEwohsLnQLy+i46Ojowur53UB7fPnKFSj6a0fSnGv0jlqfpwsH5e0GIZASpYcgbiCXAF3L2BLltXjxNLbGZjvQ5psnDMMyzlTp/Mb0A/GJcFhe/mhCE5UXUbkJFyTqfSpAgWbPVMU6jU9B5cG4RoxPk4WSAk5iupULqPAPZIretyasAORxaOp2VDCxRyuN6Mbq48T0+fTbihe0E0zFCXLSWRwqA1AH4AMPKKf8AgyPEUjqfyiTF7SK7DKng/wBf0AgXMH+GvG0ejYWikPF4iOaUvq7+QA4D5BETUgWUlXQFtP5hCow8zu1TAg5EqSlSwKBSgopBOhISr0iCX5eccEk0Gp8qQywuBGTdIEg8FKFagdBc+ZasNSgu5iWYoBIAd9bN5UBjkJLVEXIYwaa69Oml9eaC40mKTEJ4QQQ8KqSE1gGMw7nAvGwW4yLoqE0oLwZLTlHysQYaW6q2EHiWI+ekNaK5hIi4Z1HLl09/yESd2IITwjih4AHWaVdsADeaGlprT94SalwTE5DQwm8U5px/xxETqDaUbD3yaUuAxikBtPxMRz55Jc1PH8ANIalWkclDmJd62mQDlDQkS51hFo8vnGJkyY5Q0IePA6rTozl1VdNUsVBf0/CC5G1lhLgjz/O8RzJLEsef6iBzYqbkofjFnDMjfbJKqj798FAmMsTszCQfP7FW+C2erFLmmYkgpkhadHzLloSeY3ieoiv21gP9bnSpSHyzFJCUgmiTloB0j0DsFhEzJCZy1MJctUpTiikJmd6FdUkqDNw4RitudoUr7xEhGRC1la1HxzCSTX+VNfCIyYgxgpAlNm3nU6nraoFQ0QorD1S/YVgR11Sq+h46OhYyvL54JAA4+3Xqfw5xIZjizl3JuTwHIQiZZNQGAbnU2D8S1usF4UJE0JJuGKmdlHhxY6xxx4osbC4gc0g2eQjMpVBcB1FL2cCgdtbxBiZaMoUgquxCr2d6U4xPKmby0EK3gUgA2KfCKuVAMBEOHDpmJ5Zh1SfyJjJviUcBhADW7g+dhCPEskMUqIBD2obEUIvETRMJCgjPlOQkpCmLFQAJANiQCKcxGilBvYVx2in4da0zJRQCsZloTLKEy1EndANwzGnGK7Gy0JmrEuZ3iAWSvKUZhxyqqnoYGblFhsjZgnqUnvBLZBUlwTnIIZAyi5fWlDHY6hGYnZGeXYmSmjU8kPJl6mJVVtpDNpbPmyZhlzUqQpJYhQI+sPl8HprH1OBxLJWEMGmnHdIyMLDTkxavWGsTcw6eBm3bNBeEkC5iRj55GuIc+gNgOfviqGDw4mIDR8zwUOAkV4wcoW9B884YhYAJ4/SJ5NgdWoPx84gudmNr6TDxNY0MG6klyfKH92OL/OUJ3eqq8okQePpBMM1j30VSIpuyFnYc3d4hCYsjJzawMZPpB8Zhiwgs2PW/YSwYm4vAGWiWs2mAkdAop/CIsOHrX0j0Lt7sDucHgTTclZFUFCre9HCrxhu7MT5RkOUrmFHbDtBtr9CkyDV4bl8x6EfOMSCEVb5SBsOuqdezTRDLwvOzt0+PAk+SQxGriLCaDulvT0/CGIkhCcyvKLcML8RMyJm/PkK4+SiTxsa1xIoe/wCkVju0C04dOHDS5YDEJuf7ib1qwaMvOQNPnPpBmKklRc2PtAwkuYqY4NYBAxujdjxPX5r5qR5e8uKSRK1+dYXEgUPI+ziJsQjKjm4B/KBFL04D84l6BptYX0O0dHNHQFeXz0qcWAFBenFmf0/HjCyhVgznU6F7gv79YbNcFjexcg2pfg0IkfP3pHgFqyrNdxNKVLKiSVVYkEOQ1c1XqdRSOViAJgSCQgtwTmB4tbzeoiPCpzoKMyQfGCXDM6SktQOGL8hW4h0xUvKgqUpZTRgWDO4FQ4ADikCdRKpMLsuYHrvx49eqAxEkoUUnQ/CDqInwmCnzklMtEyYlG+oJSpQTYZiwZOgeH4nFeJ5aXWxB3hl45Ugs51cHk0ClbhgSOWkHAaBqdVPeKcQ1OQpSdKGlUgjm2YU8ojlrINCxi22dj5IRLTOkGYETStahMUhSpZSB3QulIcE5gHqYE2js/uwhToKZqStISsLKU5lJZbVSqljyMYsFc1CXF4oTEuvOZpWSVFTgpYUZnd3q9miDDqvHYoS9zu1KO6M+ZISy6uEsTmTZiWN6RJhsCsoUtKVFIDkgFhUCp0qYdwr3BwLBty9Fhw/9FIs6RYUyXpFdLDgj1g6cQlIaoDgDiXYQpLG97e0ceKrYWVrS4Dknyi5qKcOQgzDHXjX6ft0EBJO75VMHy0tkHLMfoIRcDVq5hvF74qUBzDyj3hZQoTzH5xGnEb7aJ+saYwAAuVQvoeamUNPWLDY+FlBaVzirIhaSpIQpTpcFiobqXqKnjEGzsCqYoJSCVLJ0JYWctoKueUelYZpau4RLUZYCQyZamqlyVLUnKou7nMC5DAtVjKXnT5C1M+JYwQMyganlwCpO2X2p4WdKm4QSJpUd0EqCcq0kMohW8SCnWrUpGCkoYOLRddv1iTP7uWEVtmSlZA4DMD3YY0y11ezUyKBuBg7oo2UZhYI9Ckvg5cQ9reBCWYHqPnAxCBQ/NYcRcaR2Fl0Pr1a0S2x535WceCvvcdyoElT3N4imLzliKA0+kT5XBy1ymsRTw9b38/1tH2WFwceDAa/xGrI0IO2h4jmF81iZnTA5ToL04H+VFPG6R5j3cfSEmJCUiYGuG56H0dusIEFRNeB82H7QGjEunLwqBxq7dIN8QkZI4Rjc3r75r59x718lDjJpJIY+L6/DEJTT58/aJJchSq1qfUwVNwRSC92L2o1db/OkfPPdnJK7RXvOWFiNoWAry+fJ8tiBagPHxDMPYiOlSq7zsKltBSteo9YZMmEl+P0FvpE09TsVfeD8/wCX2yxkLZrUqfCLV3oKVAKfxKNBoSTwuX+sLhcApRWnKTuukgcxlc6Av7wMgPdSR6lqigFuJ8jBITuhSHJQvK1XIPhLe3nGpD3aG6NBV97YcPv9E7EynQkOFFL5iCCAHJAzW48XcNAqZie6KcjrzAheY0SAoFOWxclJe4y84knSmK0t/UK2186R0jay0ylSmSUKUFF0pJdIIDKIcCpo7HyjkdDQr09Odrp/GiTBSAsL3gCEuAUqJUQRugpScp1csKXrCSZUtSV5llCgl0JyuFKcUKnGXdcuxsBrEMmanMkrBKXGYAhJIeoBYsW1Y9IRSHJKbXZ6gP76Wjbg0tsbpcGjzUZEWGG21MTL7rMruycxS5Z+LWJiDCIK1CW6XUQkFZCQK03lUQOZpxjW4L7JsdMmMqV3KLmYtSVICTYpUgkTT/b5tG8PiJMO/PGdVh4aR3lkcROT3hMtwl6AsS3NqRNhFOljYF3iw2nsMYafMkqaYUls1QCHBCgxoSNC7VEAzZDS6Fi9Rx0EZlL3948SnYWGPvdFJ/EOQNIspc3/ABG/p+fQxUJkhxmUBQUG9RuNtOMElRC2F2Dc6ZgfSFS0Knh8U5p73MK2wE55b8D/AOI/WA5M1krPn7xHgMRfgq/It89YYRlSeJv81EGZC6WmjdMyY0Mja49VrOzGKInS28WQ5QElZLqZgkXd/IOeEeu4PD5paVKTlUQ5TRxyoT9T1jw/sftn+GWZjJUoJypSp2LsSyh4bXrHuOycQZsmXMUCjOhKsjM2ZILVqfTSBOa5r0hiMX2wzBYrt3s+QAucqWFLQGBUDR2YioGUZgQ7mvAAHAhQKlDUMPYfmfSN59rs1aJaJiKDMEKLAiyiHzAh6Fowux9nrnzylINU5iwKmFyWF/xJA1ili4z2THc9/qvfBsaGve121/QKGcHIHGH4mZ3csnkwiaVILkqBBFGNCGox4ERX7alrUnMARLBIzMWKmfK9nqPgjvwyLsy7EkeEaeZ29N1d+IziGAni7byUezZjVep+fPKGT5jKS1jcf935wzCy1LmJTLSVKpRIJL9BXWLPZnY+dMKjMzBJdwhPeLBYneNJcihS5mrSwW7Fiz0uIyR5bsgnXovmHzAAAaKlwCVzF93KSpa1ABIT0qeQHE0FTEOB2UtaymxSWPUG0XKMcZjyMMgYeUQ0w5gpcwAqDzZtHDKbInKg0oaQmO2jLlASpBFPErR9W4mJD5S86pVreLk6dllFkgFWp0TyHQvFLj8XmJa35/PeGYvaGaiaD3J5nSA2jObRcc69Avoho6FY8IWMLC+eWdyXISG4Fja+j6QqFlRqSaebageTwkwigDHWxerUL3ZolTLyg5kneFDZi4Y2qGf1jrW2VqjWiZNWTck0Ar/KAAkW4N6wcnDITITNE5GdSijugDmAABCyWZiS3GkV6lUte1dHN2+UERZo1YC812U2tv2K7KoxapS5qklOcyzJC8i1Uof6Q5FbUik2rsRGHmTZc0qCg4QE5SygtiFcQwUKatA2BWorSAoodnKXehcnrWJdt42dNUEzlVkju0jKkMHKm3QHqTUvGYS6KR2enDgOq3iKkyFmhrXXelTtHQZgpSN8rUpKgAUMAQVZh4iSMoyuXANQKRoO0+zwe5xC++XNxKDMUShKELXmb/Dy1IZrgV6088FtGt0IauDbWfStCkhworzb2rpYMxu96EHSukegK25/CbMlyJE0d4UkqYAZcxClkgByQcqATXcJsoAYNWZgXRLFmFy1XIG9BYSmYolKHypzK3mdvvMavUAgeV6bjb2thu6ZyBhBd9fdoVWKsVOskGqiaKJLkNUmxrE5BZyk5WFSz2qzUIBcQVOxAm1CUy1JYUGUWZ3NXcBzqTCSthzHdBC6EnISrdYuHTQUjAe6NMkZTpqPfNNlJBFACOBh0zDFbEkgpACTwAsAeUVsqaEEDevW3sOMSzNqJCzlCsjnKSwUz0cCjtwjLgD3gK98k0zFwOAbKPfmFo9k7BXOzKAfIxWQQHBBcgFg/TiKRqdn/Z7LxElChNyFYdAKMysp4soXAdnoCKvFN2bxZ/g5qklQCkzNCaplqLMC1qO33jG47KoM6TLWUtL7sAZk+LKMpYHQEGt6UpWO53MrL6pXFTxlpyHQHb5Ktw/2ZSFFKErmKy1XMYITlfQMSoKHhq4d+UbnDrKauWzqNK+LLub1WSQWb6AukhDIATag1oDa/Ch65dISYSAwADFh5FLnmS5vxNeGjK92pKjt1OVZ/tLhU40/w6wRLCwtRBYskFTPlIFfmsEbH2HKkJPdoACgxbNmNgkEvYcywvBMuUyiVByQr1LVt1+XnxmNRIllSyAkCr2bnAs8sxyn0VBsccYIaFXdpNmYaYCZyClZLBaCymGqjlYhv5gWa8YPCdtcNJUcOqSmbJSjL3iWVmUchUSlTpIKk8z1tFV2u7UzMUpSZalIk/yuRn5q5UG7+MZjC7ozai3XT0irg++3sGmxv0tZxTZdDJdcF6d/GSpgKMNKUtIqqXhl4dxlcn/AmykrO6bhJLlQc6gq2vg0hKsTIxC1BVETl5srlyyFTMiKvTKGF4xezJSUkzlnwndGpVx8jE+2+0c7Gd3Lmb4lksohlnNlfMupLBIHlreMTYd7ZC0apRuVEdoO18mYmYiRhJUszGzzC5U4yeAAJTL8FWAG8qkZFzBk/BKBDkO3AaRAqWdIXkgkYe8Fqwo4cfwiTuWajmFUg1zcPT8+HnGMpAXV9C5jy9E/lCQ2Oga8vnkJvq3SNBgtvomlCcYZipcqUpCBLyJNQSly1RmNXq0VEnut0KClHNVqbtKdbwQoBNkIYKIL3ZmBBJ/YjnGo5ixycjjc1tg+/fVV3cKU5SCR0iSXhCFAKYVYgkA048IImTwzZl5Tok0Kvy1tr5xYSMKMUQncRMYCt1NT1b1j2fs5QTqLWRE1zCb1ASYpcuWtCEGWoJJeakL3swBqFMd21EjW8CnAqmZSg94taiMicyluAC5DVBel7GCts7CVhSApSV5g5ykuLhi4HWji0BYUTEKTMlki5BSqqQGdRyl0BzcteKsslk547B2I5dEjHkdTmu0R+wcPImTFDEzVIITuHLndQYJSXIypaj6MI3naXsvhzs4LlrKjLAIVnBBDORlNgbiPL8blc1dTA0tmLOPIU6gwUjb5GHMoglVAFZjRLF05bHryifi8XNJGxkRoDfr5o0WGg7cvlcaGw6oET0CyHLggqJtwYMDEuH2ktGYpOUKBSQmm6rTi1PpAQd6QZhcWhJOZAWMpAuliQWNLsdIHDo7Q0tGQ0n4aeFFluxu5+dIPlpAmPJnEKqHDsq/FizcorQpLDdrf6hvpEqcOhSjvM6SQ4+9f8PeOOBvVGa+21xVyjDKKf8aR3gd86Lj0vGexUlL7h40IYiD8Hi5krLlmEAuKF2pf1aGTtpmYAJyUKIHi8Kr8Rr1jmhXH5SFtvshkqnLmSTVCR3jGtVMgoINkrFS1WlnjHrKsPlpwS3XQBtaC1wCm7R4v9l/aOXhMWsTDlRNT3eckMkhTgk8CHD8SI9klhRcqL71Qw03EDV3On9MCkzEaJYZGSa8VMhO4o11Gtk1JqmlS/S/MpckDMk8Ap2tcsRcPX0gFclWRksCHLEqY3SU7tPDV+XWJcDPVkGaikhmDHgHArcdKsI7GbNLDQQ0v6obaCkg5ycoS6i/BnNTz1jxntL2nXjJpLnugdxPFvvHmfaNh9p2LWjD5UuApSUq5guWP71DR5phRxjeJd2Yyt47qx8LjEjsx4J65ZIhRLYBhXj+0SkwijE5srhsvpXQMNkoGbhjEJkK/l+ekWgPCGqXyEMNlz+J3ranvwTBq36UqtSSOXtEmGuzO/Qe9vWDVgNy15QEuWxcWPD5SG4JpIz7pTMThG+a0mA2PmRvqTLHD73MF6g8mgbamx5QSShyWNfI63itlbYWgZacH1pZ/L2bhDJ02asEsWY6GzRUb/n6Ka8tjFUvc6cPf9ISGx0T8iFmC8QwGDC5cxRzJUwyszEvV3rxtrFbOmB3Lk0fhDpGMmICghSgFgpI1KQQpj5gGnCIRP4jMK0L3IvQ3sfKFA03ZT0k7HMa1oo8eqVRNAzA1Gg9YfiMSpWQEBOROUEJCSakuSPEa3NbcIeFDKwLpocpvmI3ilnDUbo0aRWCGLkgSZSAZMp15XBISarVmN6gUpaH48N2rSYztw4/yhwxulsX/ACqWTtRUxaf4iYspAYnKFkULUJD1a5hBPmEKQjdSZeZklswScxzfzWJbkOEB4bDBUwIUsSwSxUp2HXKCfaCcMobhYKKSRlYnML1ANqm0LySvyhp4LkULDuNPf9pmMw+claWIKQssAkAqIBSAP6rAacoTGSBKQEHKVqOYkFynKZiMrilTXyTCzk3SAXQXu/U/SIzJRnSxUsMCqmUuzqSKnmH82gIK7MzvWEOigfyFWINC7QslNybDmByDcatBf+jiqUZgKWSQlnAUXc0Tc9ekDLDU4Xoxcs440MEykILmFu6cC4JdzzqT85wgxBFrQgRQXhFy+v06+8EN0hhSjEDUNTg8SKEtTm3nAhRp5Qgl1INKH2gfFasoiUz06iPfOw20QvZEpZqZaTKL8UKWEin9JR6x8/SVMRHsX2R7QJwuKk6IUiYnosKB90pPmYw/QL0rc8YP/krfYfFiwLUDGlCLQ+bMDA5SwuXetNCP3odaZ6cuDsJiszZ3cWUCXPUipN/XSBYdwL6KOYcseYLFfarPAwwe5moo71CVE1PIn1jzBe02DJDRuftbxSj3KMpCVFSiSTVSQlLMeAIPmOb+dS5DloexeXPR5IeDklY0hnEopGKmLtSCFS1EB1ROiUABEuV3iaXD/VfRxYZ2X/I4knqhJWIIDa6wQibEU1DHqIjmho5WbRdD3xbnZFrDbwL/ACoIiGbKA3kWNxcVsRy4iH4Se7g8IjUciwk/CP0EPQMIZZ2v5hDme19HmhwvKpxUWIPun8j0iT+PUEFI8LFnNgdIkkYQKxCUKOUKWK8Bf6PF5ithykpIE0Gh/GH4WPie4O3CiTR9psvU2joI/h08Y6FrKX7NfN8wEGobWzXDjyYxPKUkghbgtQgexHTX9xAmCsZPQoIyICMqAkkFSs6g7qL+F3FBSkL0CFpmiiVLGlQ9OI6isKjEqTr5j846VIU9HBglcoEMsMbAimuoasYz5SmGxuq26KLCYMTFeJv+V36FQpzgk4RcoKAmJcj7inJ4imhfpA6sJlLjeS5AIcO3K4oRBWHMrKrMlWctkAoL1d6mOOeSjQxC6Oh89PfquRJAKVrUgBgCnUhm+7qzPrxgVcnuwXYknKGNQA29S4Ip6wVLwgWlb0CSKBn4GhLlgDydrPC7Rw6l90ohQJHd1AFElk2/pa/CMtOtIkkRLLDev4KhGHUJef7ooNKkU9LwAJkbDF7LKcMsTJipZQUqRJUCDMzADOBwym/CMcsMTDj25aS+Lj7MgBEiYTW3R9P3hmQqsD7fNfrBmGmy8pzZgW3Slru5zAmob6QkjHZTVIVweny8YpxQMrdNV2F2DNXUCFxezlSzlWKs6TxEWWJ7XzGZAEsNbXhweKyftEzPGoki3znAyCUVro2uobIYyqHiI9M+xsEjFHTIhD8ypam9o88lJzM3SPVvs92ZMwUmcnEDujiCgywrxDIFnMpDOl8zMWN6WMYuxS5io8sZc3oriYKnrEmFnsWgCbicq1Ahi7nno/MUvD8JmmKZAc+wHE8IT1a/RORU6KzspO1XZUY+UmWFBCknOFkOBuqBCq2LaORldi0eNfwapaylaSFJLFJDEHmDHv2Jm92gISQS7k6lh1oHpp4fXFdsNjCegzUj/FSHPFSQ9OZFx6Q7iJC6ivYCEEk3pwWBSpzClbfOsC563h61PxAfpQfrSFjG4NBrTmrIxLdRxTjVuTx2Ry5sBWIRiQ4AtqfnOH4lZYJ41PSD4YdnK1xHUdf45oEkjXxuo2hu8ao0V9YK2gXCFjSnk1Py8oFnDc6q+lPrBSpCwhIUkjMAUniMwDjlWKEAb34ydCFMc41SEnTSSk/eCRXmCR+EIVKILk2MdMlEKe4GsOm4oEEM1D9IrQ0AXOo3+lImc4u5L3aOjoWJGYLOq+eUpq1mg3DLTlUMgckMS9Gd260iBOEUL2NiKj1EaLCbESvCzJmdlprk/pSUh+pJJcUpzpOleGjVVcLC4nZVEujEFm8m84kxkqYMql5mUHSSCHBq7Hq/mOMWHZzBibiZCFAKSqYHBBU4SMzEAgkediY1PbAJVhFksVCYlQN75n3khiCC70BZ0AAkQq+YMe1tbp4NJBHBefpSRUEhtfl4ImjMwUClTAChALUJINzTjBmwZIVNSDlbfO+opS6ZaikOBUkigsSwN4Jx2FeWs5UBgSGVZquA/Ipa2lVNBC+jS8GaFCLnlMwEJSJZLOEhQINyTcnefjaIFJzLUxSgl8oc1UkEuALOzdSLRJgJedcqqUjPlUSHDOFOoaittWIjtuKImJUFBWVilQA0PSoeoJuCOkdbo6luQ93Ny1+R3VfidozZgKlqJYBLmujBLnkLcorjFhtW4YulQCxRqqqqn91PKK4w3mLtSomIzB9ON0nJMKJkOSkNq5PoPn0i22B2YnYyZ3clOZXCwAHiWpRolKaOTqQKktGwSNQgAWq1Je/7fpGs7L/ZZisWBMU2HkGvezARmH9EvxTOtE843+wOxWF2eApbYmeKuof4SD/RLN/7l9QBB+O20uYd5RMClxIPDVPRYRz/ABbKPZGxsJs4Nhklc6xnzGUv/hHhl/8ADXmYB2iTMcrq/GOXiRrAGK2loInlznFVGRMYKU+I2oFICJtcvhWGBTQBlUYp56N5xe4JKJclQSohaaqLhyUmtBRmJH5vXCY6ewJWoJ6kA+QuYvdmlpKVlm7pC0uoBJJplK1BgSCzk0uWqYYiJJ1U7GRNjoM0B4IqRtjvTmsSX/TyFPKCyWr+sZnBpMqYpJBDKIY8tKcmtGjQXEDDzdFU2gAAtXmXarZ3cYtaEhkKaYj+1ZJbyVmT5RVrllRZxlHvHoHbjY3eSkTWcyiQf7Ftfopv+YxiwhuUWD8RuFsTx4UtF8OJkc8HQnb9oQsmjV4WiNecqrbkRXz/ACgsYVILtXUmv1h/cgl6k84RdNZutwmv+I8ir47D86IQSwSHokNyp+FYsMb3BmnuStUugSFkOwahKSNa0iPuP6fnnA+J2eoALCSAXYsQ7XY2LGG8KY3GnGj14pTFYZ8ZEjRfRWeGw+GNFoKSdQpT/wDUawJtXYSUpKkLCh71iu/jSzK011EKvFHKQ9OL1EUTG1oJUkyNcKql7q8dD854x0TUOl8+4NJJo99I0eFxX+rlJYsg5aMUkrcjmKu/6wNIlLlZpiNxTkjJRgo5WFeBjp0pnlpG+kpFH3nuG6tE6Uh5oL6DDRGFoJ35KTs/OCMRKUWZKlO4p4C1yPnpC4zFKn94M6QACqqgHZyw4qL2F9GsHJH+cjIEqSEsCkOCCMwY/vDsVs/PjFIG6lyABSyHFOsYaWh+Zw2Hv7oroiRpxNfcfhA7DxIRNBUEqACwyiAKyyBehrprbWJsVikqSrdABBZjrVq6/kwDXgj+ACUJIUkqBK8tsyApmIB5G3FnLhnnCb85pQXkCAEjRRTwupyNPxEcLml1+9/5XWRlrSL3/Si7MTf8ZIyd5vJUEGxahd7CsT7WBn5gEh0ksBV3Kn3kjLzNQDUgMQISbKTKUuaZSWQlLozuMy9KFzSuo11AhuN2YB3uau8gIcqYd45oOQpX982C7N796omWm5TrVjlz4+fRUuMAEhKSoKWkkgJLsk1INGBet9TFWBxjZ7VwMuSDLlyO8zJU6qqIZkJY6b3BnfowG2MsqWlAkSyDLS8xklWcpYsRfj11hiKUGgBupeKwxuyQKA5ny/tUMseUe09iRLw2zpQQAFT095MVqokqyh+CU6cSo6x4xPLtlH6cn1PE8Y0fZ/tgqVLElY3E+A6pBJJB4hyTyJMHnstpqTw2UPGZej4zFuXiuGKKjlSCo8ACT6CsVMnbIUHdxyg3DbQQ9KGJuajqr4bpoqfavatMtZQlCs4pvgoD8GO96tFFP29OXdWXknd+lfUxvtqYSTjEBM4bwDJmDxp8/vJ/pPteMJtXYEzDEBe8glkTB4VcAf5Vf0n3vDbS2tEp3mvpyEUorDm4941WxNqJ/hVIzMoSlAAszy3OYpL0KcgBapSoRlZQYw6aSKPRj6G49Y0x4DqW8Thu1aHcQtBsrbK5jomKKlCqCam6lKS+tyR6Rr9kYnMBHmInMQoULgjlGz2Lj3Y6KuOCtfLXzhZwo5k5lBbQWxn4UTEKSrwqBSehDP5X8o8pxcgoWpKvEklJ6gtHq2FnOIw32gbPWiemYDuzE/8AWlgr1GU+ZgrwHNtcw8pjcWniqKTiloStKFZUzEhKwPvJCgoA+YB8oHccoscT2ZxKMGjFnL3S15AXBOtSBaxFawDOCFy0pyMsEkzATUFsoymgavrHmuzjV2yM2QOJMYUC9nkgqRmDXUHID2B0Dw3EbanBKJc0lUtGbIHcJzEFTDRyIWVOWgFAJAUQSAWCstiRYkOejmJFkLSRrBu4QEmInOst7pvT+QePkihOlYtEmUoy5CZYUO9EslRzOrfy1XVgODxn52EyiqqsaD5WDxLCAyR84nlA81lEgbymPS2ghuEPlG9D7qfiIGMFkd48tr/JXusdHNyMLGKKk0eS8dk40iRNzFRJCEp6AqqfXraO2ji5anmIVvrApqkhr0o3HVgRdhUKUClTOKgaaxNNkoBdJPmR+UJiNodr72X0XauIpm1cfnqPqjsLjkJU6zVRGZ3OtTbg5pW0HHaElM8TQtyVOrdUAN0jwlLkO2ttOFROmGarMouWAegsABpwA9IUYfkW6j8o9JHDmNEorHzEcE7D4hBG+ogpQcrB3L2qRlDPWulK0K2XtIIE45sqiBlo9QF8i9wC4berAisGOB9R+Ah0rAPZ/X2tBH9k5ob75obGzMN+9qV5PxMhaVZlJCZoBUAWKVpJ8QLlJIapDHKf5gTGvbElZZRDJWlY8QByBLFj4gDmoalxzgfC9npigSEqPNtOSmLfrAO09niUWIc8lA/R4B2EewJR3SyAWQ36++KO2dtsLBzBlpKykl6pWSSCXqQ5ueFbvXbWw2ZJmd5UJDJvrU8qRXlLKSA4eGicCKkga2L8gII2GnW1T3ztdEWSakIZErVRYRJ37WHrEQCiXYnyiQYSYQTkUwuWLCGwG1qpQc4eEKWTtBaTQgHpFvhdsA+MMf5k/iIz9tPWJpT8oHLCwjdNQYiQGja2eDxx+6oKHv5iLzC7SSpJQsBSVBlJUHBHT8Y89lTSGo3MRZ4XaahfeHHX1/OETGWHulWW5ZRRV/juyAU6sMX/APrUaj+1ZoroWPMxn8bgFo3ZiVIUNFAg+8aTZu1UuBmynR/wMX6NoKAYqpwf8I9RBp2hRXPdGKIsLzMSTQEEdQzxZ4HHiUQD4Tflz8vzj1Ha+30TMKEzAMygpCiQ6SzMpq5VMoF+INY8YQtWYZq/Lxt8dUbQcLjQ+2FtHZel7Mx9Wf5x6QX2kwXf4RYFVI/xE/8AD4h5pf0EYzZmPID6JNP7eH1MbXZG0kqAIMej00KLK3K7M3gvN1YmYUCWpau7S5CMxyh6k9YHKxoLauw9dYsO1uy+5nKFRL8SOaVVA8qp8jFMgEhqpGjl/a8E7KtdAu9s0aMH7U04sK3049OQ6xElBNXpq0RCWrkfOHzhRi/XhHAQENzi63EKKarMWR61gUpUhVTpfy94MkSigOCmJlTQoaa/SCNko6JV2H7QW405e3ZukdC+kdBu1dzUmivn8eE/3D8Yv8F/kTOg+sdHQSH9p+HY/L8qqF4M/P8AKFjoSl3T+GT9PX6mL7YenU/hCR0BG6bl8Ks+0/iT1H4Rl+0H+cOo+sdHQfCbuQviP/TD5Ko2t/tSv7jFdhriOjoZfuV86/x/P8BGr8Q+aRotl/7Ir/eD/smR0dHR4E9B4j8/sqPEWgGOjow/crEniCscDBOI8flCR0LN3Kox8FJJsmNZgf8AJR81jo6O4j/X5fZNTeBWGM/yD0V/2pjzib4/SOjo4/whSMH/ANj/ADH5Wx2T/wC3TP8Afj/81w/sz4I6Ojz/APVURxS/aH/8bov/AMYxcdHRmbxLUXhCaIllwsdAwjs3QczxeUORY/OMLHQQ7JEeP1XucdHR0MKIv//Z"/>
          <p:cNvSpPr>
            <a:spLocks noChangeAspect="1" noChangeArrowheads="1"/>
          </p:cNvSpPr>
          <p:nvPr/>
        </p:nvSpPr>
        <p:spPr bwMode="auto">
          <a:xfrm>
            <a:off x="120650" y="-1176338"/>
            <a:ext cx="2143125" cy="2143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42844" y="4500570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72132" y="2643182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214810" y="6642556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00100" y="6719501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6"/>
              </a:rPr>
              <a:t>http://upload.wikimedia.org/wikipedia/commons/9/97/Moulin_rouge.jpg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7" tooltip="fr:Utilisateur:Wauquiez"/>
              </a:rPr>
              <a:t>fr: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7" tooltip="fr:Utilisateur:Wauquiez"/>
              </a:rPr>
              <a:t>Utilisateur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7" tooltip="fr:Utilisateur:Wauquiez"/>
              </a:rPr>
              <a:t>: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7" tooltip="fr:Utilisateur:Wauquiez"/>
              </a:rPr>
              <a:t>Wauquiez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File:Steinlein-chatnoi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642918"/>
            <a:ext cx="1618148" cy="2286016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3357554" y="2786058"/>
            <a:ext cx="164307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</a:rPr>
              <a:t>http://upload.wikimedia.org/wikipedia/commons/thumb/b/ba/Steinlein-chatnoir.jpg/424px-Steinlein-chatnoir.jpg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ile:Le sacre coeur (paris - france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4286250" cy="571500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14282" y="5786454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3"/>
              </a:rPr>
              <a:t>http://upload.wikimedia.org/wikipedia/commons/thumb/a/ad/Le_sacre_coeur_%28paris_-_france%29.jpg/450px-Le_sacre_coeur_%28paris_-_france%29.jpg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4" tooltip="User:Tonchino"/>
              </a:rPr>
              <a:t>Tonchino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8" name="Picture 4" descr="File:Sacre Coeur - Choeur, Abside et Mosaiqu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214290"/>
            <a:ext cx="2565339" cy="385765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4786314" y="3857628"/>
            <a:ext cx="2214562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6"/>
              </a:rPr>
              <a:t>http://upload.wikimedia.org/wikipedia/commons/thumb/9/9c/Sacre_Coeur_-_Choeur%2C_Abside_et_Mosaique.jpg/399px-Sacre_Coeur_-_Choeur%2C_Abside_et_Mosaique.jpg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Sa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Didier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 B (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7" tooltip="User:Sam67fr"/>
              </a:rPr>
              <a:t>Sam67fr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70" name="Picture 6" descr="Soubor:Paris Montmartre Place du Tertre dsc072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43570" y="4143380"/>
            <a:ext cx="3357586" cy="251819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5715008" y="6429396"/>
            <a:ext cx="30003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 smtClean="0">
                <a:latin typeface="Arial" pitchFamily="34" charset="0"/>
                <a:cs typeface="Arial" pitchFamily="34" charset="0"/>
                <a:hlinkClick r:id="rId9"/>
              </a:rPr>
              <a:t>http://upload.wikimedia.org/wikipedia/commons/thumb/3/37/Paris_Montmartre_Place_du_Tertre_dsc07247.jpg/800px-Paris_Montmartre_Place_du_Tertre_dsc07247.jpg</a:t>
            </a:r>
            <a:r>
              <a:rPr lang="cs-CZ" sz="400" dirty="0" smtClean="0">
                <a:latin typeface="Arial" pitchFamily="34" charset="0"/>
                <a:cs typeface="Arial" pitchFamily="34" charset="0"/>
              </a:rPr>
              <a:t>, CC BY-</a:t>
            </a:r>
            <a:r>
              <a:rPr lang="cs-CZ" sz="400" dirty="0" err="1" smtClean="0">
                <a:latin typeface="Arial" pitchFamily="34" charset="0"/>
                <a:cs typeface="Arial" pitchFamily="34" charset="0"/>
              </a:rPr>
              <a:t>Sa</a:t>
            </a:r>
            <a:r>
              <a:rPr lang="cs-CZ" sz="4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400" dirty="0" smtClean="0">
                <a:latin typeface="Arial" pitchFamily="34" charset="0"/>
                <a:cs typeface="Arial" pitchFamily="34" charset="0"/>
                <a:hlinkClick r:id="rId10" tooltip="User:David.Monniaux"/>
              </a:rPr>
              <a:t>David </a:t>
            </a:r>
            <a:r>
              <a:rPr lang="cs-CZ" sz="400" dirty="0" err="1" smtClean="0">
                <a:latin typeface="Arial" pitchFamily="34" charset="0"/>
                <a:cs typeface="Arial" pitchFamily="34" charset="0"/>
                <a:hlinkClick r:id="rId10" tooltip="User:David.Monniaux"/>
              </a:rPr>
              <a:t>Monniaux</a:t>
            </a:r>
            <a:endParaRPr lang="cs-CZ" sz="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72" name="Picture 8" descr="File:Paris Montmartre street singer dsc0724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3857620" y="5143512"/>
            <a:ext cx="1643074" cy="1505106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3857620" y="6357958"/>
            <a:ext cx="171451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12"/>
              </a:rPr>
              <a:t>http://upload.wikimedia.org/wikipedia/commons/thumb/2/22/Paris_Montmartre_street_singer_dsc07249.jpg/655px-Paris_Montmartre_street_singer_dsc07249.jpg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</a:t>
            </a:r>
            <a:r>
              <a:rPr lang="cs-CZ" sz="300" dirty="0" err="1" smtClean="0">
                <a:latin typeface="Arial" pitchFamily="34" charset="0"/>
                <a:cs typeface="Arial" pitchFamily="34" charset="0"/>
              </a:rPr>
              <a:t>Sa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10" tooltip="User:David.Monniaux"/>
              </a:rPr>
              <a:t>David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10" tooltip="User:David.Monniaux"/>
              </a:rPr>
              <a:t>Monniaux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3034680" cy="1143000"/>
          </a:xfrm>
        </p:spPr>
        <p:txBody>
          <a:bodyPr/>
          <a:lstStyle/>
          <a:p>
            <a:r>
              <a:rPr lang="cs-CZ" dirty="0" smtClean="0"/>
              <a:t>La </a:t>
            </a:r>
            <a:r>
              <a:rPr lang="cs-CZ" dirty="0" err="1" smtClean="0"/>
              <a:t>défense</a:t>
            </a:r>
            <a:endParaRPr lang="cs-CZ" dirty="0"/>
          </a:p>
        </p:txBody>
      </p:sp>
      <p:pic>
        <p:nvPicPr>
          <p:cNvPr id="33793" name="Picture 1" descr="D:\Paříž - přednáška\P2031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60648"/>
            <a:ext cx="2366392" cy="3155189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6072198" y="3429000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Soubor:La Defense dsc071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714752"/>
            <a:ext cx="3429023" cy="257176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5572132" y="6143644"/>
            <a:ext cx="2928942" cy="138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4"/>
              </a:rPr>
              <a:t>http://upload.wikimedia.org/wikipedia/commons/thumb/3/39/La_Defense_dsc07138.jpg/800px-La_Defense_dsc07138.jpg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5" tooltip="User:David.Monniaux"/>
              </a:rPr>
              <a:t>David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5" tooltip="User:David.Monniaux"/>
              </a:rPr>
              <a:t>Monniaux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4" descr="File:Grande Arche de La Défense et fontain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1214422"/>
            <a:ext cx="4572000" cy="3051810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571472" y="4071942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7"/>
              </a:rPr>
              <a:t>http://upload.wikimedia.org/wikipedia/en/thumb/5/52/Grande_Arche_de_La_D%C3%A9fense_et_fontaine.jpg/800px-Grande_Arche_de_La_D%C3%A9fense_et_fontaine.jpg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8" tooltip="commons:User:atoma"/>
              </a:rPr>
              <a:t>Atoma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6" name="Picture 6" descr="File:DefenseDus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728" y="4357694"/>
            <a:ext cx="2952776" cy="2214582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1428728" y="6429396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</a:rPr>
              <a:t>http://upload.wikimedia.org/wikipedia/commons/b/b7/DefenseDusk.jpg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116632"/>
            <a:ext cx="3394720" cy="864096"/>
          </a:xfrm>
        </p:spPr>
        <p:txBody>
          <a:bodyPr/>
          <a:lstStyle/>
          <a:p>
            <a:r>
              <a:rPr lang="cs-CZ" dirty="0" err="1" smtClean="0"/>
              <a:t>Parcs</a:t>
            </a:r>
            <a:r>
              <a:rPr lang="cs-CZ" dirty="0" smtClean="0"/>
              <a:t> À </a:t>
            </a:r>
            <a:r>
              <a:rPr lang="cs-CZ" dirty="0" err="1" smtClean="0"/>
              <a:t>paris</a:t>
            </a:r>
            <a:endParaRPr lang="cs-CZ" dirty="0"/>
          </a:p>
        </p:txBody>
      </p:sp>
      <p:pic>
        <p:nvPicPr>
          <p:cNvPr id="22529" name="Picture 1" descr="D:\Paříž - přednáška\P40304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8640"/>
            <a:ext cx="3731253" cy="2798440"/>
          </a:xfrm>
          <a:prstGeom prst="rect">
            <a:avLst/>
          </a:prstGeom>
          <a:noFill/>
        </p:spPr>
      </p:pic>
      <p:pic>
        <p:nvPicPr>
          <p:cNvPr id="22530" name="Picture 2" descr="D:\Paříž - přednáška\P12609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068960"/>
            <a:ext cx="2654424" cy="3539232"/>
          </a:xfrm>
          <a:prstGeom prst="rect">
            <a:avLst/>
          </a:prstGeom>
          <a:noFill/>
        </p:spPr>
      </p:pic>
      <p:pic>
        <p:nvPicPr>
          <p:cNvPr id="22531" name="Picture 3" descr="D:\Paříž - přednáška\P12509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24744"/>
            <a:ext cx="3528392" cy="2646294"/>
          </a:xfrm>
          <a:prstGeom prst="rect">
            <a:avLst/>
          </a:prstGeom>
          <a:noFill/>
        </p:spPr>
      </p:pic>
      <p:pic>
        <p:nvPicPr>
          <p:cNvPr id="22532" name="Picture 4" descr="D:\Paříž - přednáška\P11908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861048"/>
            <a:ext cx="2843808" cy="2132856"/>
          </a:xfrm>
          <a:prstGeom prst="rect">
            <a:avLst/>
          </a:prstGeom>
          <a:noFill/>
        </p:spPr>
      </p:pic>
      <p:pic>
        <p:nvPicPr>
          <p:cNvPr id="22533" name="Picture 5" descr="D:\Paříž - přednáška\P107066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4221088"/>
            <a:ext cx="3072341" cy="2304256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0" y="3786190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15074" y="6572272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214678" y="6000768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42844" y="6500834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929190" y="2928934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360040" cy="2687176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repas</a:t>
            </a:r>
            <a:endParaRPr lang="cs-CZ" dirty="0"/>
          </a:p>
        </p:txBody>
      </p:sp>
      <p:pic>
        <p:nvPicPr>
          <p:cNvPr id="21505" name="Picture 1" descr="D:\Paříž - přednáška\P10105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2901" y="188640"/>
            <a:ext cx="3936438" cy="2952328"/>
          </a:xfrm>
          <a:prstGeom prst="rect">
            <a:avLst/>
          </a:prstGeom>
          <a:noFill/>
        </p:spPr>
      </p:pic>
      <p:pic>
        <p:nvPicPr>
          <p:cNvPr id="21506" name="Picture 2" descr="D:\Paříž - přednáška\P10907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500438"/>
            <a:ext cx="3727285" cy="2795464"/>
          </a:xfrm>
          <a:prstGeom prst="rect">
            <a:avLst/>
          </a:prstGeom>
          <a:noFill/>
        </p:spPr>
      </p:pic>
      <p:pic>
        <p:nvPicPr>
          <p:cNvPr id="21507" name="Picture 3" descr="D:\Paříž - přednáška\P13010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140968"/>
            <a:ext cx="4595349" cy="3446512"/>
          </a:xfrm>
          <a:prstGeom prst="rect">
            <a:avLst/>
          </a:prstGeom>
          <a:noFill/>
        </p:spPr>
      </p:pic>
      <p:pic>
        <p:nvPicPr>
          <p:cNvPr id="21508" name="Picture 4" descr="D:\Paříž - přednáška\P40405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116632"/>
            <a:ext cx="3816424" cy="286231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42844" y="6572272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2910" y="2928934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214942" y="6286520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00760" y="3143248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Soubor:Baguett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2928934"/>
            <a:ext cx="3324225" cy="60960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643174" y="3357562"/>
            <a:ext cx="4572000" cy="1384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" dirty="0" smtClean="0">
                <a:latin typeface="Arial" pitchFamily="34" charset="0"/>
                <a:cs typeface="Arial" pitchFamily="34" charset="0"/>
                <a:hlinkClick r:id="rId8"/>
              </a:rPr>
              <a:t>http://upload.wikimedia.org/wikipedia/commons/3/3b/Baguette.png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, CC BY-SA, autor: User 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9" tooltip="fr:User:Vlad2i"/>
              </a:rPr>
              <a:t>Vlad2i</a:t>
            </a:r>
            <a:r>
              <a:rPr lang="cs-CZ" sz="300" dirty="0" smtClean="0">
                <a:latin typeface="Arial" pitchFamily="34" charset="0"/>
                <a:cs typeface="Arial" pitchFamily="34" charset="0"/>
              </a:rPr>
              <a:t> on </a:t>
            </a:r>
            <a:r>
              <a:rPr lang="cs-CZ" sz="300" dirty="0" smtClean="0">
                <a:latin typeface="Arial" pitchFamily="34" charset="0"/>
                <a:cs typeface="Arial" pitchFamily="34" charset="0"/>
                <a:hlinkClick r:id="rId10"/>
              </a:rPr>
              <a:t>fr.</a:t>
            </a:r>
            <a:r>
              <a:rPr lang="cs-CZ" sz="300" dirty="0" err="1" smtClean="0">
                <a:latin typeface="Arial" pitchFamily="34" charset="0"/>
                <a:cs typeface="Arial" pitchFamily="34" charset="0"/>
                <a:hlinkClick r:id="rId10"/>
              </a:rPr>
              <a:t>wikipedia</a:t>
            </a:r>
            <a:endParaRPr lang="cs-CZ" sz="3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:\Paříž - přednáška\P22515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60648"/>
            <a:ext cx="4608512" cy="6144682"/>
          </a:xfrm>
          <a:prstGeom prst="rect">
            <a:avLst/>
          </a:prstGeom>
          <a:noFill/>
        </p:spPr>
      </p:pic>
      <p:pic>
        <p:nvPicPr>
          <p:cNvPr id="36867" name="Picture 3" descr="D:\Paříž - přednáška\P22515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6672"/>
            <a:ext cx="4055604" cy="5407472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0" y="6357958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57752" y="5857892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6632"/>
            <a:ext cx="281865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Pour </a:t>
            </a:r>
            <a:r>
              <a:rPr lang="cs-CZ" dirty="0" err="1" smtClean="0"/>
              <a:t>aller</a:t>
            </a:r>
            <a:r>
              <a:rPr lang="cs-CZ" dirty="0" smtClean="0"/>
              <a:t> plus </a:t>
            </a:r>
            <a:r>
              <a:rPr lang="cs-CZ" dirty="0" err="1" smtClean="0"/>
              <a:t>loin</a:t>
            </a:r>
            <a:endParaRPr lang="cs-CZ" dirty="0"/>
          </a:p>
        </p:txBody>
      </p:sp>
      <p:pic>
        <p:nvPicPr>
          <p:cNvPr id="20481" name="Picture 1" descr="D:\Paříž - přednáška\P22113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861048"/>
            <a:ext cx="3823296" cy="2867472"/>
          </a:xfrm>
          <a:prstGeom prst="rect">
            <a:avLst/>
          </a:prstGeom>
          <a:noFill/>
        </p:spPr>
      </p:pic>
      <p:pic>
        <p:nvPicPr>
          <p:cNvPr id="20482" name="Picture 2" descr="D:\Paříž - přednáška\P32603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429000"/>
            <a:ext cx="4399360" cy="3299520"/>
          </a:xfrm>
          <a:prstGeom prst="rect">
            <a:avLst/>
          </a:prstGeom>
          <a:noFill/>
        </p:spPr>
      </p:pic>
      <p:pic>
        <p:nvPicPr>
          <p:cNvPr id="20483" name="Picture 3" descr="D:\Paříž - přednáška\Paris II. 1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76672"/>
            <a:ext cx="1977684" cy="2636912"/>
          </a:xfrm>
          <a:prstGeom prst="rect">
            <a:avLst/>
          </a:prstGeom>
          <a:noFill/>
        </p:spPr>
      </p:pic>
      <p:pic>
        <p:nvPicPr>
          <p:cNvPr id="20484" name="Picture 4" descr="D:\Paříž - přednáška\P221139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16632"/>
            <a:ext cx="4320480" cy="3240360"/>
          </a:xfrm>
          <a:prstGeom prst="rect">
            <a:avLst/>
          </a:prstGeom>
          <a:noFill/>
        </p:spPr>
      </p:pic>
      <p:pic>
        <p:nvPicPr>
          <p:cNvPr id="20485" name="Picture 5" descr="D:\Paříž - přednáška\P221137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1412776"/>
            <a:ext cx="2400266" cy="180020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285720" y="6688723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3214686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143504" y="6688723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14876" y="3286124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29454" y="3071810"/>
            <a:ext cx="819455" cy="1692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00" dirty="0" smtClean="0">
                <a:latin typeface="Arial" pitchFamily="34" charset="0"/>
                <a:cs typeface="Arial" pitchFamily="34" charset="0"/>
              </a:rPr>
              <a:t>Autor: Soňa Havlíková</a:t>
            </a:r>
            <a:endParaRPr lang="cs-CZ" sz="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86412"/>
          </a:xfrm>
        </p:spPr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http://upload.wikimedia.org/wikipedia/commons/7/7d/Sorbonne_.jpg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Arnaud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25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http://upload.wikimedia.org/wikipedia/commons/0/08/Amphith%C3%A9%C3%A2tre_Sorbone.JPG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hlinkClick r:id="rId4" tooltip="User:Thesupermat"/>
              </a:rPr>
              <a:t>Thesupermat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http://upload.wikimedia.org/wikipedia/commons/thumb/d/df/Les_Invalides-1.jpg/800px-Les_Invalides-1.jpg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6" tooltip="User:Nono vlf (page inexistante)"/>
              </a:rPr>
              <a:t>Nono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6" tooltip="User:Nono vlf (page inexistante)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6" tooltip="User:Nono vlf (page inexistante)"/>
              </a:rPr>
              <a:t>vlf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7"/>
              </a:rPr>
              <a:t>http://upload.wikimedia.org/wikipedia/commons/thumb/f/f3/Pant%C3%A9on_%28Francia%29.jpg/547px-Pant%C3%A9on_%28Francia%29.jpg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8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8"/>
              </a:rPr>
              <a:t>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8"/>
              </a:rPr>
              <a:t>Romero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8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8"/>
              </a:rPr>
              <a:t>Schmidtke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9"/>
              </a:rPr>
              <a:t>http://upload.wikimedia.org/wikipedia/commons/thumb/0/01/Paris-Pantheon-Interieur.jpg/400px-Paris-Pantheon-Interieur.jpg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0" tooltip="User:Jean-Christophe BENOIST"/>
              </a:rPr>
              <a:t>Jean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0" tooltip="User:Jean-Christophe BENOIST"/>
              </a:rPr>
              <a:t>-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0" tooltip="User:Jean-Christophe BENOIST"/>
              </a:rPr>
              <a:t>Christophe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0" tooltip="User:Jean-Christophe BENOIST"/>
              </a:rPr>
              <a:t> BENOIST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1"/>
              </a:rPr>
              <a:t>http://upload.wikimedia.org/wikipedia/commons/thumb/9/94/PlaceBastille20040914A_CopyrightKaihsuTai.JPG/398px-PlaceBastille20040914A_CopyrightKaihsuTai.JPG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2" tooltip="w:User:Kaihsu"/>
              </a:rPr>
              <a:t>Kaihsu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2" tooltip="w:User:Kaihsu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2" tooltip="w:User:Kaihsu"/>
              </a:rPr>
              <a:t>Tai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3"/>
              </a:rPr>
              <a:t>http://upload.wikimedia.org/wikipedia/commons/thumb/4/4b/Paris_Opera_House%2C_Op%C3%A9ra_Bastille.jpg/800px-Paris_Opera_House%2C_Op%C3%A9ra_Bastille.jpg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4"/>
              </a:rPr>
              <a:t>Brian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4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14"/>
              </a:rPr>
              <a:t>Pennington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5"/>
              </a:rPr>
              <a:t>http://upload.wikimedia.org/wikipedia/commons/thumb/4/4e/Prise_de_la_Bastille.jpg/799px-Prise_de_la_Bastille.jpg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6"/>
              </a:rPr>
              <a:t>http://upload.wikimedia.org/wikipedia/commons/thumb/7/72/P1000954_Paris_IV_Rue_Beaubourg_reductwk.JPG/421px-P1000954_Paris_IV_Rue_Beaubourg_reductwk.JPG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bzmt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7"/>
              </a:rPr>
              <a:t>http://upload.wikimedia.org/wikipedia/commons/thumb/3/3e/Centre_national_d%27art_et_de_culture_Georges-Pompidou.JPG/800px-Centre_national_d%27art_et_de_culture_Georges-Pompidou.JPG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El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funcionario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8"/>
              </a:rPr>
              <a:t>http://upload.wikimedia.org/wikipedia/commons/thumb/5/55/Street_artist_Centre_Pompidou.jpg/450px-Street_artist_Centre_Pompidou.jpg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C.Tang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19"/>
              </a:rPr>
              <a:t>http://upload.wikimedia.org/wikipedia/commons/4/44/Paris_parc_de_la_villette01.jpg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nl-NL" dirty="0" smtClean="0">
                <a:latin typeface="Arial" pitchFamily="34" charset="0"/>
                <a:cs typeface="Arial" pitchFamily="34" charset="0"/>
                <a:hlinkClick r:id="rId20" tooltip="nl:User:Vdegroot"/>
              </a:rPr>
              <a:t>Vincent de Groot</a:t>
            </a:r>
            <a:r>
              <a:rPr lang="nl-NL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nl-NL" dirty="0" smtClean="0">
                <a:latin typeface="Arial" pitchFamily="34" charset="0"/>
                <a:cs typeface="Arial" pitchFamily="34" charset="0"/>
                <a:hlinkClick r:id="rId21"/>
              </a:rPr>
              <a:t>http://www.videgro.net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22"/>
              </a:rPr>
              <a:t>http://upload.wikimedia.org/wikipedia/commons/thumb/5/50/P1080896_Paris_XIX_grande_halle_de_la_Villette_rwk.JPG/800px-P1080896_Paris_XIX_grande_halle_de_la_Villette_rwk.JPG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Mbzt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23"/>
              </a:rPr>
              <a:t>http://upload.wikimedia.org/wikipedia/commons/9/97/Moulin_rouge.jpg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4" tooltip="fr:Utilisateur:Wauquiez"/>
              </a:rPr>
              <a:t>fr: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24" tooltip="fr:Utilisateur:Wauquiez"/>
              </a:rPr>
              <a:t>Utilisateur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4" tooltip="fr:Utilisateur:Wauquiez"/>
              </a:rPr>
              <a:t>: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24" tooltip="fr:Utilisateur:Wauquiez"/>
              </a:rPr>
              <a:t>Wauquiez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25"/>
              </a:rPr>
              <a:t>http://upload.wikimedia.org/wikipedia/commons/thumb/b/ba/Steinlein-chatnoir.jpg/424px-Steinlein-chatnoir.jpg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26"/>
              </a:rPr>
              <a:t>http://upload.wikimedia.org/wikipedia/commons/thumb/a/ad/Le_sacre_coeur_%28paris_-_france%29.jpg/450px-Le_sacre_coeur_%28paris_-_france%29.jpg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27" tooltip="User:Tonchino"/>
              </a:rPr>
              <a:t>Tonchino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28"/>
              </a:rPr>
              <a:t>http://upload.wikimedia.org/wikipedia/commons/thumb/9/9c/Sacre_Coeur_-_Choeur%2C_Abside_et_Mosaique.jpg/399px-Sacre_Coeur_-_Choeur%2C_Abside_et_Mosaique.jpg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Didier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B (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9" tooltip="User:Sam67fr"/>
              </a:rPr>
              <a:t>Sam67fr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0"/>
              </a:rPr>
              <a:t>http://upload.wikimedia.org/wikipedia/commons/thumb/3/37/Paris_Montmartre_Place_du_Tertre_dsc07247.jpg/800px-Paris_Montmartre_Place_du_Tertre_dsc07247.jpg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1" tooltip="User:David.Monniaux"/>
              </a:rPr>
              <a:t>David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1" tooltip="User:David.Monniaux"/>
              </a:rPr>
              <a:t>Monniaux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2"/>
              </a:rPr>
              <a:t>http://upload.wikimedia.org/wikipedia/commons/thumb/2/22/Paris_Montmartre_street_singer_dsc07249.jpg/655px-Paris_Montmartre_street_singer_dsc07249.jpg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1" tooltip="User:David.Monniaux"/>
              </a:rPr>
              <a:t>David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1" tooltip="User:David.Monniaux"/>
              </a:rPr>
              <a:t>Monniaux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3"/>
              </a:rPr>
              <a:t>http://upload.wikimedia.org/wikipedia/commons/thumb/3/39/La_Defense_dsc07138.jpg/800px-La_Defense_dsc07138.jpg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1" tooltip="User:David.Monniaux"/>
              </a:rPr>
              <a:t>David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1" tooltip="User:David.Monniaux"/>
              </a:rPr>
              <a:t>Monniaux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4"/>
              </a:rPr>
              <a:t>http://upload.wikimedia.org/wikipedia/en/thumb/5/52/Grande_Arche_de_La_D%C3%A9fense_et_fontaine.jpg/800px-Grande_Arche_de_La_D%C3%A9fense_et_fontaine.jpg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CC BY-SA, autor: 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5" tooltip="commons:User:atoma"/>
              </a:rPr>
              <a:t>Atoma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http://upload.wikimedia.org/wikipedia/commons/b/b7/DefenseDusk.jpg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</TotalTime>
  <Words>939</Words>
  <Application>Microsoft Office PowerPoint</Application>
  <PresentationFormat>Předvádění na obrazovce (4:3)</PresentationFormat>
  <Paragraphs>128</Paragraphs>
  <Slides>17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Bohatý</vt:lpstr>
      <vt:lpstr>Snímek 1</vt:lpstr>
      <vt:lpstr>Snímek 2</vt:lpstr>
      <vt:lpstr>PAŘÍŽ_2</vt:lpstr>
      <vt:lpstr>sorbonne</vt:lpstr>
      <vt:lpstr>PANTHÉON</vt:lpstr>
      <vt:lpstr>invalides</vt:lpstr>
      <vt:lpstr>Place de la bastille</vt:lpstr>
      <vt:lpstr>Beaubourg centre georges pompidou </vt:lpstr>
      <vt:lpstr>Musée des sciences</vt:lpstr>
      <vt:lpstr>montmartre</vt:lpstr>
      <vt:lpstr>Snímek 11</vt:lpstr>
      <vt:lpstr>La défense</vt:lpstr>
      <vt:lpstr>Parcs À paris</vt:lpstr>
      <vt:lpstr>repas</vt:lpstr>
      <vt:lpstr>Snímek 15</vt:lpstr>
      <vt:lpstr>Pour aller plus loin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hasli</dc:creator>
  <cp:lastModifiedBy>Soňa</cp:lastModifiedBy>
  <cp:revision>4</cp:revision>
  <dcterms:created xsi:type="dcterms:W3CDTF">2012-09-29T07:12:09Z</dcterms:created>
  <dcterms:modified xsi:type="dcterms:W3CDTF">2012-12-03T17:38:28Z</dcterms:modified>
</cp:coreProperties>
</file>