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7"/>
  </p:notesMasterIdLst>
  <p:sldIdLst>
    <p:sldId id="270" r:id="rId3"/>
    <p:sldId id="257" r:id="rId4"/>
    <p:sldId id="256" r:id="rId5"/>
    <p:sldId id="258" r:id="rId6"/>
    <p:sldId id="259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60" r:id="rId16"/>
  </p:sldIdLst>
  <p:sldSz cx="9144000" cy="6858000" type="screen4x3"/>
  <p:notesSz cx="6858000" cy="9144000"/>
  <p:custDataLst>
    <p:custData r:id="rId1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9A1BC81-C398-44CD-BF5E-C3809B8BDBC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5D747-7ADB-4EEB-92D6-62D3A8A03E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2F8C5D-5D0C-4AFB-9A58-731EFC4F99D3}" type="datetimeFigureOut">
              <a:rPr lang="cs-CZ" smtClean="0"/>
              <a:pPr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DC1367-D7C9-45D2-BCF4-03054F5C4A6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b/Praha,_Vy%C5%A1ehrad,_P%C5%99emysl_a_Libu%C5%A1e_(2012).JPG/358px-Praha,_Vy%C5%A1ehraCC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User:Podzemni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/index.php?title=User:Ari&amp;action=edit&amp;redlink=1" TargetMode="External"/><Relationship Id="rId4" Type="http://schemas.openxmlformats.org/officeDocument/2006/relationships/hyperlink" Target="http://upload.wikimedia.org/wikipedia/commons/e/e0/Adalbert_of_Prague.jpg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User:Che" TargetMode="External"/><Relationship Id="rId4" Type="http://schemas.openxmlformats.org/officeDocument/2006/relationships/hyperlink" Target="http://upload.wikimedia.org/wikipedia/commons/7/71/Praha_Strahovsky_klaster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0/Adalbert_of_Prague.jpg" TargetMode="External"/><Relationship Id="rId13" Type="http://schemas.openxmlformats.org/officeDocument/2006/relationships/hyperlink" Target="http://commons.wikimedia.org/wiki/User:Che" TargetMode="External"/><Relationship Id="rId3" Type="http://schemas.openxmlformats.org/officeDocument/2006/relationships/hyperlink" Target="http://commons.wikimedia.org/wiki/User:Podzemnik" TargetMode="External"/><Relationship Id="rId7" Type="http://schemas.openxmlformats.org/officeDocument/2006/relationships/hyperlink" Target="http://upload.wikimedia.org/wikipedia/commons/thumb/c/c8/Gniezno_Boleslaus_II.jpg/800px-Gniezno_Boleslaus_II.jpg" TargetMode="External"/><Relationship Id="rId12" Type="http://schemas.openxmlformats.org/officeDocument/2006/relationships/hyperlink" Target="http://upload.wikimedia.org/wikipedia/commons/7/71/Praha_Strahovsky_klaster.jpg" TargetMode="External"/><Relationship Id="rId2" Type="http://schemas.openxmlformats.org/officeDocument/2006/relationships/hyperlink" Target="http://upload.wikimedia.org/wikipedia/commons/thumb/d/db/Praha,_Vy%C5%A1ehrad,_P%C5%99emysl_a_Libu%C5%A1e_(2012).JPG/358px-Praha,_Vy%C5%A1ehraC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d/d5/%C4%8Cesk%C3%BD_st%C3%A1t_v_X._stolet%C3%AD_za_Boleslava_I._a_II.jpg" TargetMode="External"/><Relationship Id="rId11" Type="http://schemas.openxmlformats.org/officeDocument/2006/relationships/hyperlink" Target="http://upload.wikimedia.org/wikipedia/commons/3/33/Vratislav.jpghttp:/upload.wikimedia.org/wikipedia/commons/4/42/MilanvaldislavII.jpg" TargetMode="External"/><Relationship Id="rId5" Type="http://schemas.openxmlformats.org/officeDocument/2006/relationships/hyperlink" Target="http://upload.wikimedia.org/wikipedia/commons/b/b0/Ota1_Boleslav_Lech.jpg" TargetMode="External"/><Relationship Id="rId10" Type="http://schemas.openxmlformats.org/officeDocument/2006/relationships/hyperlink" Target="http://upload.wikimedia.org/wikipedia/commons/9/91/Bretislav1_Jitka.jpg" TargetMode="External"/><Relationship Id="rId4" Type="http://schemas.openxmlformats.org/officeDocument/2006/relationships/hyperlink" Target="http://upload.wikimedia.org/wikipedia/commons/1/13/Wenzeslaus_by_Peter_Parler.JPG" TargetMode="External"/><Relationship Id="rId9" Type="http://schemas.openxmlformats.org/officeDocument/2006/relationships/hyperlink" Target="http://commons.wikimedia.org/w/index.php?title=User:Ari&amp;action=edit&amp;redlink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dirty="0" smtClean="0"/>
              <a:t>VY_32_INOVACE_243.DEJ.01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Český stát za prvních Přemyslovců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52"/>
            <a:ext cx="8643998" cy="6715148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cs-CZ" b="1" u="sng" dirty="0" smtClean="0"/>
              <a:t>Číslo projektu:</a:t>
            </a:r>
            <a:r>
              <a:rPr lang="cs-CZ" dirty="0" smtClean="0"/>
              <a:t> </a:t>
            </a:r>
            <a:r>
              <a:rPr lang="cs-CZ" dirty="0" err="1" smtClean="0"/>
              <a:t>CZ.1.07</a:t>
            </a:r>
            <a:r>
              <a:rPr lang="cs-CZ" dirty="0" smtClean="0"/>
              <a:t>/1.5.00/34.0744</a:t>
            </a:r>
          </a:p>
          <a:p>
            <a:pPr algn="just"/>
            <a:r>
              <a:rPr lang="cs-CZ" b="1" u="sng" dirty="0"/>
              <a:t>Šablona</a:t>
            </a:r>
            <a:r>
              <a:rPr lang="cs-CZ" dirty="0"/>
              <a:t>: </a:t>
            </a:r>
            <a:r>
              <a:rPr lang="cs-CZ" dirty="0" err="1" smtClean="0"/>
              <a:t>VY_32_INOVACE</a:t>
            </a:r>
            <a:endParaRPr lang="cs-CZ" dirty="0" smtClean="0"/>
          </a:p>
          <a:p>
            <a:pPr algn="just"/>
            <a:r>
              <a:rPr lang="cs-CZ" b="1" u="sng" dirty="0" smtClean="0"/>
              <a:t>Číslo </a:t>
            </a:r>
            <a:r>
              <a:rPr lang="cs-CZ" b="1" u="sng" dirty="0"/>
              <a:t>DUMU</a:t>
            </a:r>
            <a:r>
              <a:rPr lang="cs-CZ" dirty="0"/>
              <a:t>: </a:t>
            </a:r>
            <a:r>
              <a:rPr lang="cs-CZ" dirty="0" smtClean="0"/>
              <a:t>243.DEJ.01</a:t>
            </a:r>
            <a:endParaRPr lang="cs-CZ" dirty="0"/>
          </a:p>
          <a:p>
            <a:pPr algn="just"/>
            <a:r>
              <a:rPr lang="cs-CZ" b="1" u="sng" dirty="0" smtClean="0"/>
              <a:t>Předmět</a:t>
            </a:r>
            <a:r>
              <a:rPr lang="cs-CZ" dirty="0" smtClean="0"/>
              <a:t>: Dějepis</a:t>
            </a:r>
          </a:p>
          <a:p>
            <a:pPr algn="just"/>
            <a:r>
              <a:rPr lang="cs-CZ" b="1" u="sng" dirty="0" smtClean="0"/>
              <a:t>Název </a:t>
            </a:r>
            <a:r>
              <a:rPr lang="cs-CZ" b="1" u="sng" dirty="0" smtClean="0"/>
              <a:t>materiálu</a:t>
            </a:r>
            <a:r>
              <a:rPr lang="cs-CZ" dirty="0" smtClean="0"/>
              <a:t>: Český stát za prvních Přemyslovců</a:t>
            </a:r>
          </a:p>
          <a:p>
            <a:pPr algn="just"/>
            <a:r>
              <a:rPr lang="cs-CZ" b="1" u="sng" dirty="0" smtClean="0"/>
              <a:t>Autor</a:t>
            </a:r>
            <a:r>
              <a:rPr lang="cs-CZ" dirty="0" smtClean="0"/>
              <a:t>: Mgr. Soňa Havlíková</a:t>
            </a:r>
          </a:p>
          <a:p>
            <a:pPr algn="just"/>
            <a:r>
              <a:rPr lang="cs-CZ" b="1" u="sng" dirty="0" smtClean="0"/>
              <a:t>Formát</a:t>
            </a:r>
            <a:r>
              <a:rPr lang="cs-CZ" dirty="0" smtClean="0"/>
              <a:t>: Prezentace Microsoft </a:t>
            </a:r>
            <a:r>
              <a:rPr lang="cs-CZ" dirty="0" err="1" smtClean="0"/>
              <a:t>Powerpoint</a:t>
            </a:r>
            <a:r>
              <a:rPr lang="cs-CZ" dirty="0" smtClean="0"/>
              <a:t> </a:t>
            </a:r>
          </a:p>
          <a:p>
            <a:pPr algn="just"/>
            <a:r>
              <a:rPr lang="cs-CZ" b="1" u="sng" dirty="0" smtClean="0"/>
              <a:t>Velikost</a:t>
            </a:r>
            <a:r>
              <a:rPr lang="cs-CZ" dirty="0" smtClean="0"/>
              <a:t>: 1,33 MB</a:t>
            </a:r>
          </a:p>
          <a:p>
            <a:pPr algn="just"/>
            <a:r>
              <a:rPr lang="cs-CZ" b="1" u="sng" dirty="0" smtClean="0"/>
              <a:t>Stupeň a typ vzdělávání</a:t>
            </a:r>
            <a:r>
              <a:rPr lang="cs-CZ" dirty="0" smtClean="0"/>
              <a:t>: SŠ – odborné vzdělávání</a:t>
            </a:r>
          </a:p>
          <a:p>
            <a:pPr algn="just"/>
            <a:r>
              <a:rPr lang="cs-CZ" b="1" u="sng" dirty="0" smtClean="0"/>
              <a:t>Licence k obrazovému materiálu</a:t>
            </a:r>
            <a:r>
              <a:rPr lang="cs-CZ" dirty="0" smtClean="0"/>
              <a:t>: CC BY, CC BY-SA</a:t>
            </a:r>
          </a:p>
          <a:p>
            <a:pPr algn="just"/>
            <a:r>
              <a:rPr lang="cs-CZ" b="1" u="sng" dirty="0" smtClean="0"/>
              <a:t>Datum vytvoření</a:t>
            </a:r>
            <a:r>
              <a:rPr lang="cs-CZ" dirty="0" smtClean="0"/>
              <a:t> :1.11.2012</a:t>
            </a:r>
          </a:p>
          <a:p>
            <a:pPr algn="just"/>
            <a:r>
              <a:rPr lang="cs-CZ" b="1" u="sng" dirty="0" smtClean="0"/>
              <a:t>Klíčová slova</a:t>
            </a:r>
            <a:r>
              <a:rPr lang="cs-CZ" dirty="0" smtClean="0"/>
              <a:t>: Přemyslovci, sv. Václav, Boleslav I., sv. Vojtěch, tribut, seniorát, Břetislav I., biskupství, král, Vratislav II., Vladislav II., </a:t>
            </a:r>
            <a:r>
              <a:rPr lang="cs-CZ" dirty="0" err="1" smtClean="0"/>
              <a:t>Slavníkovci</a:t>
            </a:r>
            <a:endParaRPr lang="cs-CZ" dirty="0" smtClean="0"/>
          </a:p>
          <a:p>
            <a:pPr algn="just"/>
            <a:r>
              <a:rPr lang="cs-CZ" b="1" u="sng" dirty="0" smtClean="0"/>
              <a:t>Anotace</a:t>
            </a:r>
            <a:r>
              <a:rPr lang="cs-CZ" dirty="0" smtClean="0"/>
              <a:t>: Výstup slouží k poznání nejdůležitějších momentů z počátku českých dějin. Zaměřuje se na období prvních Přemyslovců do konce vlády Vladislava II. Prezentace je doplněna ilustračními obrázky a mapami. Student by měl být schopen, po shlédnutí prezentace, vysvětlit jednoduše používané pojmy a stručně pohovořit o těchto dějinách.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980728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ČESKÝ STÁT ZA PRVNÍCH PŘEMYSLOVCŮ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Soubor:P&amp;rcaron;emyslovci erb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2708920"/>
            <a:ext cx="2736304" cy="282248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347864" y="5589240"/>
            <a:ext cx="259228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http://upload.wikimedia.org/wikipedia/commons/thumb/8/8b/P%C5%99emyslovci_erb.svg/127px-P%C5%99emyslovci_erb.svg.png</a:t>
            </a:r>
            <a:endParaRPr lang="cs-CZ" sz="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První Přemyslovci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Centrum Čechy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Bájní Přemyslovci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Přemysl Oráč a Libuše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Staré pověsti české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Kosmova kronika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Bořivoj a Ludmila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Křest od Metoděje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Levý Hradec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Soubor:Praha, Vyšehrad, P&amp;rcaron;emysl a Libuše (2012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412776"/>
            <a:ext cx="3024336" cy="506027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572000" y="6611779"/>
            <a:ext cx="403244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3"/>
              </a:rPr>
              <a:t>http://upload.wikimedia.org/wikipedia/commons/thumb/d/db/Praha%2C_Vy%C5%A1ehrad%2C_P%C5%99emysl_a_Libu%C5%A1e_%282012%29.JPG/358px-Praha%2C_Vy%C5%A1ehraCC</a:t>
            </a:r>
            <a:r>
              <a:rPr lang="cs-CZ" sz="500" dirty="0" smtClean="0"/>
              <a:t> BY-SA, autor: </a:t>
            </a:r>
            <a:r>
              <a:rPr lang="cs-CZ" sz="500" b="1" dirty="0" err="1" smtClean="0">
                <a:hlinkClick r:id="rId4" tooltip="User:Podzemnik"/>
              </a:rPr>
              <a:t>Podzemnik</a:t>
            </a:r>
            <a:endParaRPr lang="cs-CZ" sz="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43800" y="764704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Přemysl a Libuše (Myslbek)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Libuše věští slávu Prahy</a:t>
            </a:r>
            <a:endParaRPr lang="cs-CZ" dirty="0"/>
          </a:p>
        </p:txBody>
      </p:sp>
      <p:pic>
        <p:nvPicPr>
          <p:cNvPr id="16388" name="Picture 4" descr="http://upload.wikimedia.org/wikipedia/commons/3/3d/Josef_Mathauser_-_Kn%C4%9B%C5%BEna_Libu%C5%A1e_v%C4%9B%C5%A1t%C3%AD_sl%C3%A1vu_Prah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96752"/>
            <a:ext cx="8352928" cy="536109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95536" y="6525344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http://upload.wikimedia.org/wikipedia/commons/3/3d/Josef_Mathauser_-_Kn%C4%9B%C5%BEna_Libu%C5%A1e_v%C4%9B%C5%A1t%C3%AD_sl%C3%A1vu_Prahy.jpg</a:t>
            </a:r>
            <a:endParaRPr lang="cs-CZ" sz="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26968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Svatý Václav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Matka Drahomíra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Babička Ludmila (uškrcena)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Mír s Franky –tribut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„vévoda České země“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Bratr Boleslav I.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Rotunda sv. Víta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28.9.</a:t>
            </a:r>
            <a:r>
              <a:rPr lang="cs-CZ" b="1" dirty="0" smtClean="0">
                <a:solidFill>
                  <a:schemeClr val="bg1"/>
                </a:solidFill>
              </a:rPr>
              <a:t>935</a:t>
            </a:r>
            <a:r>
              <a:rPr lang="cs-CZ" dirty="0" smtClean="0">
                <a:solidFill>
                  <a:schemeClr val="bg1"/>
                </a:solidFill>
              </a:rPr>
              <a:t> nebo 929 - zavražděn před kostelem ve Staré Boleslavi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Prohlášen za svatého, patron České země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7410" name="Picture 2" descr="http://upload.wikimedia.org/wikipedia/commons/1/13/Wenzeslaus_by_Peter_Parl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88640"/>
            <a:ext cx="2952750" cy="428625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652120" y="4437112"/>
            <a:ext cx="2934072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http://upload.wikimedia.org/wikipedia/commons/1/13/Wenzeslaus_by_Peter_Parler.JPG</a:t>
            </a:r>
            <a:endParaRPr lang="cs-CZ" sz="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690864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Boleslav I. Ukrutný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4258816" cy="341297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Boje s Franky (Ota I.)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Boje proti Maďarům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955 – bitva na řece Lechu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Praha obchodní centrum (zpráva o Praze Ibraham ibn Jákob – učebnice)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Stříbrný denár</a:t>
            </a:r>
          </a:p>
        </p:txBody>
      </p:sp>
      <p:pic>
        <p:nvPicPr>
          <p:cNvPr id="20482" name="Picture 2" descr="Soubor:ZapichnutiVaclava liberviatic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764704"/>
            <a:ext cx="3133308" cy="439248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868144" y="5157192"/>
            <a:ext cx="264604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http://upload.wikimedia.org/wikipedia/commons/thumb/2/27/ZapichnutiVaclava_liberviaticus.jpg/428px-ZapichnutiVaclava_liberviaticus.jpg</a:t>
            </a:r>
            <a:endParaRPr lang="cs-CZ" sz="500" dirty="0"/>
          </a:p>
        </p:txBody>
      </p:sp>
      <p:pic>
        <p:nvPicPr>
          <p:cNvPr id="20484" name="Picture 4" descr="Soubor:Ota1 Boleslav Le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729623"/>
            <a:ext cx="3024336" cy="2128377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2483768" y="6688723"/>
            <a:ext cx="2358008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http://upload.wikimedia.org/wikipedia/commons/b/b0/Ota1_Boleslav_Lech.jpg</a:t>
            </a:r>
            <a:endParaRPr lang="cs-CZ" sz="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5661248"/>
            <a:ext cx="20024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Vražda sv. Václava</a:t>
            </a:r>
          </a:p>
          <a:p>
            <a:r>
              <a:rPr lang="cs-CZ" dirty="0" smtClean="0"/>
              <a:t>Bitva na řece Lechu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Boleslav II. Pobožný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5482952" cy="2332856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</a:rPr>
              <a:t>973 – založeno biskupství v Praze 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Dětmar, Vojtěch z rodu Slavníkovců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Slavníkovci –Libice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995 – vyvraždění Slavníkovců 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3212976"/>
            <a:ext cx="4752528" cy="341632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</a:rPr>
              <a:t>Sv. Vojtěch 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azyl v Polsku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Vzdělanec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zakládal kláštery Břevnov, Hnězdno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biskupství v Ostřihomi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zabit na misii v Prusku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prohlášen za svatého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pohřeben V Hnězdně </a:t>
            </a:r>
          </a:p>
          <a:p>
            <a:pPr algn="just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ostatky přivezl Břetislav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22530" name="Picture 2" descr="Soubor:Gniezno Boleslaus 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060848"/>
            <a:ext cx="3954672" cy="216024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796136" y="1268760"/>
            <a:ext cx="334786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Sv. Vojtěch žádá knížete Boleslava II., aby nebyli do otroctví prodáváni křesťanští zajatci</a:t>
            </a:r>
            <a:endParaRPr lang="cs-CZ" sz="1600" dirty="0"/>
          </a:p>
        </p:txBody>
      </p:sp>
      <p:sp>
        <p:nvSpPr>
          <p:cNvPr id="7" name="Obdélník 6"/>
          <p:cNvSpPr/>
          <p:nvPr/>
        </p:nvSpPr>
        <p:spPr>
          <a:xfrm>
            <a:off x="5076056" y="4149080"/>
            <a:ext cx="4067944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http://upload.wikimedia.org/wikipedia/commons/thumb/c/c8/Gniezno_Boleslaus_II.jpg/800px-Gniezno_Boleslaus_II.jpg</a:t>
            </a:r>
            <a:endParaRPr lang="cs-CZ" sz="500" dirty="0"/>
          </a:p>
        </p:txBody>
      </p:sp>
      <p:pic>
        <p:nvPicPr>
          <p:cNvPr id="22532" name="Picture 4" descr="Soubor:Adalbert of Pragu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373724"/>
            <a:ext cx="1656184" cy="2484276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868144" y="6611779"/>
            <a:ext cx="1800200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http://upload.wikimedia.org/wikipedia/commons/e/e0/Adalbert_of_Prague.jpg</a:t>
            </a:r>
            <a:r>
              <a:rPr lang="cs-CZ" sz="500" dirty="0" smtClean="0"/>
              <a:t>, CC BY-SA, autor: </a:t>
            </a:r>
            <a:r>
              <a:rPr lang="cs-CZ" sz="500" dirty="0" err="1" smtClean="0">
                <a:hlinkClick r:id="rId5" tooltip="User:Ari (stránka neexistuje)"/>
              </a:rPr>
              <a:t>Arkadiy</a:t>
            </a:r>
            <a:r>
              <a:rPr lang="cs-CZ" sz="500" dirty="0" smtClean="0">
                <a:hlinkClick r:id="rId5" tooltip="User:Ari (stránka neexistuje)"/>
              </a:rPr>
              <a:t> </a:t>
            </a:r>
            <a:r>
              <a:rPr lang="cs-CZ" sz="500" dirty="0" err="1" smtClean="0">
                <a:hlinkClick r:id="rId5" tooltip="User:Ari (stránka neexistuje)"/>
              </a:rPr>
              <a:t>Etumyan</a:t>
            </a:r>
            <a:endParaRPr lang="cs-CZ" sz="5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68344" y="4509120"/>
            <a:ext cx="14756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Sv. Vojtěch na pomníku sv. Václava na Václavském náměstí</a:t>
            </a:r>
            <a:endParaRPr lang="cs-CZ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Čechy za Boleslava I. a Boleslava II.</a:t>
            </a:r>
            <a:endParaRPr lang="cs-CZ" dirty="0"/>
          </a:p>
        </p:txBody>
      </p:sp>
      <p:pic>
        <p:nvPicPr>
          <p:cNvPr id="21508" name="Picture 4" descr="http://upload.wikimedia.org/wikipedia/commons/d/d5/%C4%8Cesk%C3%BD_st%C3%A1t_v_X._stolet%C3%AD_za_Boleslava_I._a_II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556792"/>
            <a:ext cx="8578474" cy="446449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395536" y="6093296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/>
              <a:t>http://upload.wikimedia.org/wikipedia/commons/d/d5/%C4%8Cesk%C3%BD_st%C3%A1t_v_X._stolet%C3%AD_za_Boleslava_I._a_II.jpg</a:t>
            </a:r>
            <a:endParaRPr lang="cs-CZ" sz="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923112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Krize českého státu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826768" cy="4853136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</a:rPr>
              <a:t>boje o trůn</a:t>
            </a:r>
          </a:p>
          <a:p>
            <a:pPr algn="just"/>
            <a:r>
              <a:rPr lang="cs-CZ" dirty="0" err="1" smtClean="0">
                <a:solidFill>
                  <a:schemeClr val="bg1"/>
                </a:solidFill>
              </a:rPr>
              <a:t>Vladivoj</a:t>
            </a:r>
            <a:endParaRPr lang="cs-CZ" dirty="0" smtClean="0">
              <a:solidFill>
                <a:schemeClr val="bg1"/>
              </a:solidFill>
            </a:endParaRP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Boleslav III. Ryšavý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Jaromír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Oldřich a Božena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Sázavský klášter 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1.opat sv. Prokop</a:t>
            </a:r>
          </a:p>
          <a:p>
            <a:pPr algn="just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3554" name="Picture 2" descr="Soubor:Dalimil-Oldri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143000"/>
            <a:ext cx="3886200" cy="57150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572000" y="6525344"/>
            <a:ext cx="3960440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http://upload.wikimedia.org/wikipedia/commons/thumb/9/9f/Dalimil-Oldrich.jpg/408px-Dalimil-Oldrich.jpg</a:t>
            </a:r>
            <a:endParaRPr lang="cs-CZ" sz="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43800" y="260648"/>
            <a:ext cx="1800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Oldřich a Božena z Dalimilovy kroniky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Břetislav 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268760"/>
            <a:ext cx="5688632" cy="54726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Nemanželský syn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Jitka (Guta) z kláštera ze </a:t>
            </a:r>
            <a:r>
              <a:rPr lang="cs-CZ" dirty="0" err="1" smtClean="0">
                <a:solidFill>
                  <a:schemeClr val="bg1"/>
                </a:solidFill>
              </a:rPr>
              <a:t>Svinibrodu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„český Achilles“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schopný panovník a bojovník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1039 – vpád do Hnězdna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Břetislavova dekreta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Boje s Jindřichem III.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Seniorát</a:t>
            </a:r>
          </a:p>
        </p:txBody>
      </p:sp>
      <p:pic>
        <p:nvPicPr>
          <p:cNvPr id="24578" name="Picture 2" descr="Soubor:Bretislav1 Jit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196752"/>
            <a:ext cx="3118847" cy="302433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96136" y="4005064"/>
            <a:ext cx="2141984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http://upload.wikimedia.org/wikipedia/commons/9/91/Bretislav1_Jitka.jpg</a:t>
            </a:r>
            <a:endParaRPr lang="cs-CZ" sz="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548680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Únos Jitky z kláštera z Dalimilovy kroniky</a:t>
            </a:r>
            <a:endParaRPr lang="cs-CZ" dirty="0"/>
          </a:p>
        </p:txBody>
      </p:sp>
      <p:pic>
        <p:nvPicPr>
          <p:cNvPr id="24580" name="Picture 4" descr="Soubor:Bitva u Br&amp;uring;dk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4653136"/>
            <a:ext cx="4104456" cy="187933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643438" y="6357958"/>
            <a:ext cx="2502024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http://upload.wikimedia.org/wikipedia/commons/1/1d/Bitva_u_Br%C5%AFdku.jpg</a:t>
            </a:r>
            <a:endParaRPr lang="cs-CZ" sz="5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6" y="6488668"/>
            <a:ext cx="1550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Bitva u Brůdku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Vratislav II.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122912" cy="4525963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Druhý syn Břetislava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Boj o investituru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Spojenec Jindřicha IV. 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proti papeži Řehořovi VII.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1085 – zisk královské koruny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jen pro vlastní osobu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Založeno biskupství v Olomouci</a:t>
            </a:r>
          </a:p>
        </p:txBody>
      </p:sp>
      <p:pic>
        <p:nvPicPr>
          <p:cNvPr id="25602" name="Picture 2" descr="Soubor:Vratislav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268760"/>
            <a:ext cx="3485187" cy="475252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64088" y="5877272"/>
            <a:ext cx="2286000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http://upload.wikimedia.org/wikipedia/commons/3/33/Vratislav.jpg</a:t>
            </a:r>
            <a:endParaRPr lang="cs-CZ" sz="5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6381328"/>
            <a:ext cx="40162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Vratislav II. Jako král (Vyšehradský kodex)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Vladislav II.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997152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chemeClr val="bg1"/>
                </a:solidFill>
              </a:rPr>
              <a:t>2. křížová výprava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1158 –královská koruna 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Císař SŘŘ Fridrichu I. Barbarossovi 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dobytí Milána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Juditin most</a:t>
            </a:r>
          </a:p>
          <a:p>
            <a:pPr algn="just"/>
            <a:r>
              <a:rPr lang="cs-CZ" dirty="0" smtClean="0">
                <a:solidFill>
                  <a:schemeClr val="bg1"/>
                </a:solidFill>
              </a:rPr>
              <a:t>Zakládány kláštery   -Strahov, Plasy, Želiv</a:t>
            </a:r>
          </a:p>
        </p:txBody>
      </p:sp>
      <p:pic>
        <p:nvPicPr>
          <p:cNvPr id="26626" name="Picture 2" descr="Soubor:MilanvaldislavI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62209" y="1196752"/>
            <a:ext cx="4081791" cy="266429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076056" y="3861048"/>
            <a:ext cx="2646040" cy="1692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00" dirty="0" smtClean="0"/>
              <a:t>http://upload.wikimedia.org/wikipedia/commons/4/42/MilanvaldislavII.jpg</a:t>
            </a:r>
            <a:endParaRPr lang="cs-CZ" sz="500" dirty="0"/>
          </a:p>
        </p:txBody>
      </p:sp>
      <p:pic>
        <p:nvPicPr>
          <p:cNvPr id="26628" name="Picture 4" descr="Soubor:Praha Strahovsky klaste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077072"/>
            <a:ext cx="3458545" cy="230425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5076056" y="6381328"/>
            <a:ext cx="4572000" cy="1692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500" dirty="0" smtClean="0">
                <a:hlinkClick r:id="rId4"/>
              </a:rPr>
              <a:t>http://upload.wikimedia.org/wikipedia/commons/7/71/Praha_Strahovsky_klaster.jpg</a:t>
            </a:r>
            <a:r>
              <a:rPr lang="cs-CZ" sz="500" dirty="0" smtClean="0"/>
              <a:t>, CC BY-SA, autor:</a:t>
            </a:r>
            <a:r>
              <a:rPr lang="cs-CZ" sz="500" dirty="0" err="1" smtClean="0">
                <a:hlinkClick r:id="rId5" tooltip="User:Che"/>
              </a:rPr>
              <a:t>che</a:t>
            </a:r>
            <a:endParaRPr lang="cs-CZ" sz="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00647" y="836712"/>
            <a:ext cx="19433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Češi před Milánem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6488668"/>
            <a:ext cx="1875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Strahovský klášter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000" dirty="0" smtClean="0"/>
              <a:t>http://upload.wikimedia.org/wikipedia/commons/thumb/8/8b/P%C5%99emyslovci_erb.svg/127px-P%C5%99emyslovci_erb.svg.png</a:t>
            </a:r>
            <a:endParaRPr lang="cs-CZ" sz="1000" dirty="0" smtClean="0">
              <a:hlinkClick r:id="rId2"/>
            </a:endParaRPr>
          </a:p>
          <a:p>
            <a:r>
              <a:rPr lang="cs-CZ" sz="1000" dirty="0" smtClean="0">
                <a:hlinkClick r:id="rId2"/>
              </a:rPr>
              <a:t>http://upload.wikimedia.org/wikipedia/commons/thumb/d/db/Praha%2C_Vy%C5%A1ehrad%2C_P%C5%99emysl_a_Libu%C5%A1e_%282012%29.JPG/358px-Praha%2C_Vy%C5%A1ehraCC</a:t>
            </a:r>
            <a:r>
              <a:rPr lang="cs-CZ" sz="1000" dirty="0" smtClean="0"/>
              <a:t> BY-SA, autor: </a:t>
            </a:r>
            <a:r>
              <a:rPr lang="cs-CZ" sz="1000" b="1" dirty="0" err="1" smtClean="0">
                <a:hlinkClick r:id="rId3" tooltip="User:Podzemnik"/>
              </a:rPr>
              <a:t>Podzemnik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http://upload.wikimedia.org/wikipedia/commons/3/3d/Josef_Mathauser_-_Kn%C4%9B%C5%BEna_Libu%C5%A1e_v%C4%9B%C5%A1t%C3%AD_sl%C3%A1vu_Prahy.jpg</a:t>
            </a:r>
          </a:p>
          <a:p>
            <a:r>
              <a:rPr lang="cs-CZ" sz="1000" dirty="0" smtClean="0">
                <a:hlinkClick r:id="rId4"/>
              </a:rPr>
              <a:t>http://upload.wikimedia.org/wikipedia/commons/1/13/Wenzeslaus_by_Peter_Parler.JPG</a:t>
            </a:r>
            <a:r>
              <a:rPr lang="cs-CZ" sz="1000" dirty="0" smtClean="0"/>
              <a:t>http://upload.wikimedia.org/wikipedia/commons/thumb/2/27/ZapichnutiVaclava_liberviaticus.jpg/428px-ZapichnutiVaclava_liberviaticus.jpg</a:t>
            </a:r>
          </a:p>
          <a:p>
            <a:r>
              <a:rPr lang="cs-CZ" sz="1000" dirty="0" smtClean="0">
                <a:hlinkClick r:id="rId5"/>
              </a:rPr>
              <a:t>http://upload.wikimedia.org/wikipedia/commons/b/b0/Ota1_Boleslav_Lech.jpg</a:t>
            </a:r>
            <a:endParaRPr lang="cs-CZ" sz="1000" dirty="0" smtClean="0"/>
          </a:p>
          <a:p>
            <a:r>
              <a:rPr lang="cs-CZ" sz="1000" dirty="0" smtClean="0">
                <a:hlinkClick r:id="rId6"/>
              </a:rPr>
              <a:t>http://upload.wikimedia.org/wikipedia/commons/d/d5/%C4%8Cesk%C3%BD_st%C3%A1t_v_X._stolet%C3%AD_za_Boleslava_I._a_II.jpg</a:t>
            </a:r>
            <a:endParaRPr lang="cs-CZ" sz="1000" dirty="0" smtClean="0"/>
          </a:p>
          <a:p>
            <a:r>
              <a:rPr lang="cs-CZ" sz="1000" dirty="0" smtClean="0">
                <a:hlinkClick r:id="rId7"/>
              </a:rPr>
              <a:t>http://upload.wikimedia.org/wikipedia/commons/thumb/c/c8/Gniezno_Boleslaus_II.jpg/800px-Gniezno_Boleslaus_II.jpg</a:t>
            </a:r>
            <a:endParaRPr lang="cs-CZ" sz="1000" dirty="0" smtClean="0"/>
          </a:p>
          <a:p>
            <a:r>
              <a:rPr lang="cs-CZ" sz="700" dirty="0" smtClean="0"/>
              <a:t>http://upload.wikimedia.org/wikipedia/commons/d/d5/%C4%8Cesk%C3%BD_st%C3%A1t_v_X._stolet%C3%AD_za_Boleslava_I._a_II.jpg</a:t>
            </a:r>
          </a:p>
          <a:p>
            <a:r>
              <a:rPr lang="cs-CZ" sz="1000" dirty="0" smtClean="0">
                <a:hlinkClick r:id="rId8"/>
              </a:rPr>
              <a:t>http://upload.wikimedia.org/wikipedia/commons/e/e0/Adalbert_of_Prague.jpg</a:t>
            </a:r>
            <a:r>
              <a:rPr lang="cs-CZ" sz="1000" dirty="0" smtClean="0"/>
              <a:t>, CC BY-SA, autor: </a:t>
            </a:r>
            <a:r>
              <a:rPr lang="cs-CZ" sz="1000" dirty="0" err="1" smtClean="0">
                <a:hlinkClick r:id="rId9" tooltip="User:Ari (stránka neexistuje)"/>
              </a:rPr>
              <a:t>Arkadiy</a:t>
            </a:r>
            <a:r>
              <a:rPr lang="cs-CZ" sz="1000" dirty="0" smtClean="0">
                <a:hlinkClick r:id="rId9" tooltip="User:Ari (stránka neexistuje)"/>
              </a:rPr>
              <a:t> </a:t>
            </a:r>
            <a:r>
              <a:rPr lang="cs-CZ" sz="1000" dirty="0" err="1" smtClean="0">
                <a:hlinkClick r:id="rId9" tooltip="User:Ari (stránka neexistuje)"/>
              </a:rPr>
              <a:t>Etumyan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http://upload.wikimedia.org/wikipedia/commons/thumb/9/9f/Dalimil-Oldrich.jpg/408px-Dalimil-Oldrich.jpg</a:t>
            </a:r>
          </a:p>
          <a:p>
            <a:r>
              <a:rPr lang="cs-CZ" sz="1000" dirty="0" smtClean="0">
                <a:hlinkClick r:id="rId10"/>
              </a:rPr>
              <a:t>http://upload.wikimedia.org/wikipedia/commons/9/91/Bretislav1_Jitka.jpg</a:t>
            </a:r>
            <a:endParaRPr lang="cs-CZ" sz="1000" dirty="0" smtClean="0"/>
          </a:p>
          <a:p>
            <a:r>
              <a:rPr lang="cs-CZ" sz="1000" dirty="0" smtClean="0"/>
              <a:t>http://upload.wikimedia.org/wikipedia/commons/1/1d/Bitva_u_Br%C5%AFdku.jpg</a:t>
            </a:r>
          </a:p>
          <a:p>
            <a:r>
              <a:rPr lang="cs-CZ" sz="1000" dirty="0" smtClean="0">
                <a:hlinkClick r:id="rId11"/>
              </a:rPr>
              <a:t>http://upload.wikimedia.org/wikipedia/commons/3/33/Vratislav.jpghttp://upload.wikimedia.org/wikipedia/commons/4/42/MilanvaldislavII.jpg</a:t>
            </a:r>
            <a:endParaRPr lang="cs-CZ" sz="1000" dirty="0" smtClean="0"/>
          </a:p>
          <a:p>
            <a:r>
              <a:rPr lang="cs-CZ" sz="1000" dirty="0" smtClean="0">
                <a:hlinkClick r:id="rId12"/>
              </a:rPr>
              <a:t>http://upload.wikimedia.org/wikipedia/commons/7/71/Praha_Strahovsky_klaster.jpg</a:t>
            </a:r>
            <a:r>
              <a:rPr lang="cs-CZ" sz="1000" dirty="0" smtClean="0"/>
              <a:t>, CC BY-SA, autor:</a:t>
            </a:r>
            <a:r>
              <a:rPr lang="cs-CZ" sz="1000" dirty="0" err="1" smtClean="0">
                <a:hlinkClick r:id="rId13" tooltip="User:Che"/>
              </a:rPr>
              <a:t>che</a:t>
            </a:r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 smtClean="0"/>
          </a:p>
          <a:p>
            <a:endParaRPr lang="cs-CZ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version>
  <revision id="1.0.37047.0"/>
</version>
</file>

<file path=customXml/itemProps1.xml><?xml version="1.0" encoding="utf-8"?>
<ds:datastoreItem xmlns:ds="http://schemas.openxmlformats.org/officeDocument/2006/customXml" ds:itemID="{8E903192-14D4-4969-8AFA-F76DE6D0BC0B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165</TotalTime>
  <Words>551</Words>
  <Application>Microsoft Office PowerPoint</Application>
  <PresentationFormat>Předvádění na obrazovce (4:3)</PresentationFormat>
  <Paragraphs>146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Snímek 2</vt:lpstr>
      <vt:lpstr>ČESKÝ STÁT ZA PRVNÍCH PŘEMYSLOVCŮ</vt:lpstr>
      <vt:lpstr>První Přemyslovci</vt:lpstr>
      <vt:lpstr>Libuše věští slávu Prahy</vt:lpstr>
      <vt:lpstr>Svatý Václav</vt:lpstr>
      <vt:lpstr>Boleslav I. Ukrutný</vt:lpstr>
      <vt:lpstr>Boleslav II. Pobožný</vt:lpstr>
      <vt:lpstr>Čechy za Boleslava I. a Boleslava II.</vt:lpstr>
      <vt:lpstr>Krize českého státu</vt:lpstr>
      <vt:lpstr>Břetislav I.</vt:lpstr>
      <vt:lpstr>Vratislav II.</vt:lpstr>
      <vt:lpstr>Vladislav II.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27</cp:revision>
  <dcterms:created xsi:type="dcterms:W3CDTF">2012-10-31T08:18:07Z</dcterms:created>
  <dcterms:modified xsi:type="dcterms:W3CDTF">2012-12-03T17:40:41Z</dcterms:modified>
</cp:coreProperties>
</file>