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-63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0782F-B42B-4CE9-A995-1992990CB1A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D79599-E34B-4714-8D40-7DB834D877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643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http://www.google.cz/url?source=imglanding&amp;ct=img&amp;q=http://www.dopravni-znaceni.eu/dopravni-znacky/velke/P04.jpg&amp;sa=X&amp;ei=n_GKT6L2N8nGtAbh5MjcCw&amp;ved=0CAwQ8wc&amp;usg=AFQjCNGAky9naHozPEgKOSJ6TWN745nvOQ</a:t>
            </a:r>
          </a:p>
          <a:p>
            <a:r>
              <a:rPr lang="cs-CZ" dirty="0" smtClean="0"/>
              <a:t>http://www.google.cz/url?source=imglanding&amp;ct=img&amp;q=http://www.bika.cz/deploy/img/products/5293/5293.jpg&amp;sa=X&amp;ei=WPOKT9LRA8_usgbOouHQCw&amp;ved=0CAwQ8wc&amp;usg=AFQjCNHND58-RCi8UDA_TOe-5CMxY2eLuw</a:t>
            </a:r>
          </a:p>
          <a:p>
            <a:r>
              <a:rPr lang="cs-CZ" dirty="0" smtClean="0"/>
              <a:t>http://www.google.cz/url?source=imglanding&amp;ct=img&amp;q=http://www.dnaelektro.cz/images-maxi/834576_BB_00_FB.EPS.jpg&amp;sa=X&amp;ei=rPOKT73nFcXRsga59am-Cw&amp;ved=0CAwQ8wc&amp;usg=AFQjCNH9tNnvGMf4dlaCTLp5tRmPfdIrlg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D79599-E34B-4714-8D40-7DB834D877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1969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Trojúhelník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</a:t>
            </a:r>
            <a:r>
              <a:rPr lang="cs-CZ" dirty="0" smtClean="0"/>
              <a:t>Věra Martincová</a:t>
            </a:r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VY_32_INOVACE_</a:t>
            </a:r>
            <a:r>
              <a:rPr lang="cs-CZ" dirty="0" smtClean="0"/>
              <a:t>29</a:t>
            </a:r>
            <a:r>
              <a:rPr lang="cs-CZ" dirty="0" smtClean="0">
                <a:solidFill>
                  <a:schemeClr val="bg1"/>
                </a:solidFill>
              </a:rPr>
              <a:t>_</a:t>
            </a:r>
            <a:r>
              <a:rPr lang="cs-CZ" dirty="0" smtClean="0"/>
              <a:t>Trojúhelník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125113" cy="924475"/>
          </a:xfrm>
        </p:spPr>
        <p:txBody>
          <a:bodyPr/>
          <a:lstStyle/>
          <a:p>
            <a:pPr algn="ctr"/>
            <a:r>
              <a:rPr lang="cs-CZ" sz="6000" dirty="0" smtClean="0"/>
              <a:t>Trojúhelník</a:t>
            </a:r>
            <a:endParaRPr lang="cs-CZ" sz="6000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467543" y="1927189"/>
            <a:ext cx="4032448" cy="3721838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251520" y="1567149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C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566124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/>
              <a:t>A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283967" y="566124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 rot="19047169">
            <a:off x="1331639" y="4087429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437499" y="432249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K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2411759" y="3726923"/>
            <a:ext cx="144000" cy="1444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2411759" y="3799397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 rot="19047169">
            <a:off x="2034511" y="214499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2160686" y="236829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>
            <p:ph idx="1"/>
          </p:nvPr>
        </p:nvSpPr>
        <p:spPr>
          <a:xfrm>
            <a:off x="4716014" y="1982300"/>
            <a:ext cx="4248473" cy="4176464"/>
          </a:xfrm>
        </p:spPr>
        <p:txBody>
          <a:bodyPr anchor="t"/>
          <a:lstStyle/>
          <a:p>
            <a:pPr>
              <a:lnSpc>
                <a:spcPct val="150000"/>
              </a:lnSpc>
            </a:pPr>
            <a:r>
              <a:rPr lang="cs-CZ" dirty="0" smtClean="0"/>
              <a:t>trojúhelník ABC je část roviny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každý trojúhelník má tři vrcholy a tři strany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vrcholy </a:t>
            </a:r>
            <a:r>
              <a:rPr lang="el-GR" dirty="0" smtClean="0"/>
              <a:t>Δ</a:t>
            </a:r>
            <a:r>
              <a:rPr lang="cs-CZ" dirty="0" smtClean="0"/>
              <a:t> ABC jsou: A, B, C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strany </a:t>
            </a:r>
            <a:r>
              <a:rPr lang="el-GR" dirty="0"/>
              <a:t>Δ</a:t>
            </a:r>
            <a:r>
              <a:rPr lang="cs-CZ" dirty="0"/>
              <a:t> ABC </a:t>
            </a:r>
            <a:r>
              <a:rPr lang="cs-CZ" dirty="0" smtClean="0"/>
              <a:t>jsou: AB, AC, BC</a:t>
            </a:r>
          </a:p>
          <a:p>
            <a:pPr>
              <a:lnSpc>
                <a:spcPct val="150000"/>
              </a:lnSpc>
            </a:pPr>
            <a:r>
              <a:rPr lang="el-GR" dirty="0"/>
              <a:t>Δ</a:t>
            </a:r>
            <a:r>
              <a:rPr lang="cs-CZ" dirty="0"/>
              <a:t> ABC </a:t>
            </a:r>
            <a:r>
              <a:rPr lang="cs-CZ" dirty="0" smtClean="0"/>
              <a:t>náleží: A, B, C, K, L</a:t>
            </a:r>
          </a:p>
          <a:p>
            <a:pPr>
              <a:lnSpc>
                <a:spcPct val="150000"/>
              </a:lnSpc>
            </a:pPr>
            <a:r>
              <a:rPr lang="el-GR" dirty="0"/>
              <a:t>Δ</a:t>
            </a:r>
            <a:r>
              <a:rPr lang="cs-CZ" dirty="0"/>
              <a:t> ABC </a:t>
            </a:r>
            <a:r>
              <a:rPr lang="cs-CZ" dirty="0" smtClean="0"/>
              <a:t>nenáleží: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19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7" grpId="0"/>
      <p:bldP spid="8" grpId="0"/>
      <p:bldP spid="10" grpId="0"/>
      <p:bldP spid="11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784976" cy="924475"/>
          </a:xfrm>
        </p:spPr>
        <p:txBody>
          <a:bodyPr/>
          <a:lstStyle/>
          <a:p>
            <a:pPr algn="ctr"/>
            <a:r>
              <a:rPr lang="cs-CZ" sz="3000" dirty="0" smtClean="0"/>
              <a:t>Předměty, na kterých vidíš tvar trojúhelníku</a:t>
            </a:r>
            <a:endParaRPr lang="cs-CZ" sz="3000" dirty="0"/>
          </a:p>
        </p:txBody>
      </p:sp>
      <p:pic>
        <p:nvPicPr>
          <p:cNvPr id="1026" name="Picture 2" descr="http://www.google.cz/url?source=imglanding&amp;ct=img&amp;q=http://www.dopravni-znaceni.eu/dopravni-znacky/velke/P04.jpg&amp;sa=X&amp;ei=n_GKT6L2N8nGtAbh5MjcCw&amp;ved=0CAwQ8wc&amp;usg=AFQjCNGAky9naHozPEgKOSJ6TWN745nvOQ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>
                        <a14:foregroundMark x1="17763" y1="14000" x2="50000" y2="78000"/>
                        <a14:foregroundMark x1="50000" y1="78000" x2="82237" y2="14000"/>
                        <a14:foregroundMark x1="59868" y1="21500" x2="49781" y2="75000"/>
                        <a14:foregroundMark x1="44737" y1="37000" x2="68860" y2="35250"/>
                        <a14:foregroundMark x1="68421" y1="24250" x2="35526" y2="25000"/>
                        <a14:foregroundMark x1="82018" y1="14250" x2="17763" y2="14000"/>
                        <a14:foregroundMark x1="20395" y1="15000" x2="54605" y2="5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04" y="2204864"/>
            <a:ext cx="4343400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google.cz/url?source=imglanding&amp;ct=img&amp;q=http://www.bika.cz/deploy/img/products/5293/5293.jpg&amp;sa=X&amp;ei=WPOKT9LRA8_usgbOouHQCw&amp;ved=0CAwQ8wc&amp;usg=AFQjCNHND58-RCi8UDA_TOe-5CMxY2eLuw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" b="98600" l="1200" r="99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10549">
            <a:off x="5218238" y="1414610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google.cz/url?source=imglanding&amp;ct=img&amp;q=http://www.dnaelektro.cz/images-maxi/834576_BB_00_FB.EPS.jpg&amp;sa=X&amp;ei=rPOKT73nFcXRsga59am-Cw&amp;ved=0CAwQ8wc&amp;usg=AFQjCNH9tNnvGMf4dlaCTLp5tRmPfdIrl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35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852" y="3484348"/>
            <a:ext cx="3423532" cy="3003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81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1031" y="4077072"/>
            <a:ext cx="6957313" cy="2448272"/>
          </a:xfrm>
        </p:spPr>
        <p:txBody>
          <a:bodyPr anchor="t"/>
          <a:lstStyle/>
          <a:p>
            <a:pPr>
              <a:lnSpc>
                <a:spcPct val="150000"/>
              </a:lnSpc>
            </a:pPr>
            <a:r>
              <a:rPr lang="cs-CZ" dirty="0" smtClean="0"/>
              <a:t>Vyjmenuj vrcholy </a:t>
            </a:r>
            <a:r>
              <a:rPr lang="el-GR" dirty="0"/>
              <a:t>Δ</a:t>
            </a:r>
            <a:r>
              <a:rPr lang="cs-CZ" dirty="0"/>
              <a:t> </a:t>
            </a:r>
            <a:r>
              <a:rPr lang="cs-CZ" dirty="0" smtClean="0"/>
              <a:t>UVZ: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Vyjmenuj strany </a:t>
            </a:r>
            <a:r>
              <a:rPr lang="el-GR" dirty="0"/>
              <a:t>Δ</a:t>
            </a:r>
            <a:r>
              <a:rPr lang="cs-CZ" dirty="0"/>
              <a:t> </a:t>
            </a:r>
            <a:r>
              <a:rPr lang="cs-CZ" dirty="0" smtClean="0"/>
              <a:t>UVZ: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Vyjmenuj body, které náleží </a:t>
            </a:r>
            <a:r>
              <a:rPr lang="el-GR" dirty="0"/>
              <a:t>Δ</a:t>
            </a:r>
            <a:r>
              <a:rPr lang="cs-CZ" dirty="0"/>
              <a:t> </a:t>
            </a:r>
            <a:r>
              <a:rPr lang="cs-CZ" dirty="0" smtClean="0"/>
              <a:t>UVZ: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</a:t>
            </a:r>
            <a:r>
              <a:rPr lang="cs-CZ" dirty="0"/>
              <a:t>Vyjmenuj body, které </a:t>
            </a:r>
            <a:r>
              <a:rPr lang="cs-CZ" dirty="0" smtClean="0"/>
              <a:t>nenáleží </a:t>
            </a:r>
            <a:r>
              <a:rPr lang="el-GR" dirty="0" smtClean="0"/>
              <a:t>Δ</a:t>
            </a:r>
            <a:r>
              <a:rPr lang="cs-CZ" dirty="0" smtClean="0"/>
              <a:t> </a:t>
            </a:r>
            <a:r>
              <a:rPr lang="cs-CZ" dirty="0"/>
              <a:t>UVZ:</a:t>
            </a:r>
          </a:p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1812049" y="548680"/>
            <a:ext cx="5256584" cy="266429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3968" y="12619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7092281" y="314096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475656" y="314096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 rot="19047169">
            <a:off x="4529541" y="1534549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655716" y="1757843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 rot="19047169">
            <a:off x="3365057" y="226960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3491232" y="249289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 rot="19047169">
            <a:off x="1276825" y="128595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1403000" y="150924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 rot="19047169">
            <a:off x="2501610" y="853904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2627785" y="107719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 rot="19047169">
            <a:off x="5885986" y="1006304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6012161" y="122959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flipV="1">
            <a:off x="5940153" y="2060382"/>
            <a:ext cx="144000" cy="1444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5940153" y="213285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327207" y="3368621"/>
            <a:ext cx="7125113" cy="924475"/>
          </a:xfrm>
        </p:spPr>
        <p:txBody>
          <a:bodyPr/>
          <a:lstStyle/>
          <a:p>
            <a:r>
              <a:rPr lang="cs-CZ" sz="2000" dirty="0" smtClean="0"/>
              <a:t>Úkoly: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1650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506488"/>
            <a:ext cx="7272808" cy="4608512"/>
          </a:xfrm>
          <a:prstGeom prst="rect">
            <a:avLst/>
          </a:prstGeom>
          <a:ln w="222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899592" y="1484784"/>
            <a:ext cx="7272808" cy="4630216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27984" y="3861048"/>
            <a:ext cx="3744416" cy="2253952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39553" y="129546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539553" y="5949280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8100393" y="6093296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8114437" y="1196752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4093173" y="3583868"/>
            <a:ext cx="432047" cy="43204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924475"/>
          </a:xfrm>
        </p:spPr>
        <p:txBody>
          <a:bodyPr/>
          <a:lstStyle/>
          <a:p>
            <a:pPr algn="ctr"/>
            <a:r>
              <a:rPr lang="cs-CZ" sz="2500" dirty="0" smtClean="0"/>
              <a:t>Zapiš všechny trojúhelníky, které vidíš na obrázku: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3245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404665"/>
            <a:ext cx="7125112" cy="5454134"/>
          </a:xfrm>
        </p:spPr>
        <p:txBody>
          <a:bodyPr/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Vytvořeno jako DUM do předmětu matematika na ZŠ a MŠ 17.listopadu 1325, Mladá Boleslav pro třetí ročník základní školy.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slouží k doplnění učiva o </a:t>
            </a:r>
            <a:r>
              <a:rPr lang="cs-CZ" dirty="0" smtClean="0"/>
              <a:t>trojúhelníku.</a:t>
            </a:r>
            <a:endParaRPr lang="cs-CZ" dirty="0"/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doporučuji prezentovat pomocí interaktivní tabule . </a:t>
            </a:r>
          </a:p>
          <a:p>
            <a:endParaRPr lang="cs-CZ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dirty="0"/>
              <a:t>Materiál byl vytvořen a pilotován ve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203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429951"/>
          </a:xfrm>
        </p:spPr>
        <p:txBody>
          <a:bodyPr anchor="t">
            <a:normAutofit fontScale="70000" lnSpcReduction="20000"/>
          </a:bodyPr>
          <a:lstStyle/>
          <a:p>
            <a:r>
              <a:rPr lang="cs-CZ" dirty="0" smtClean="0"/>
              <a:t>text vlastní</a:t>
            </a:r>
          </a:p>
          <a:p>
            <a:endParaRPr lang="cs-CZ" dirty="0"/>
          </a:p>
          <a:p>
            <a:r>
              <a:rPr lang="cs-CZ" dirty="0" smtClean="0"/>
              <a:t>Obrázky: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www.dopravni-znaceni.eu/dopravni-znacky/velke/P04.jpg&amp;sa=X&amp;ei=n_GKT6L2N8nGtAbh5MjcCw&amp;ved=0CAwQ8wc&amp;usg=AFQjCNGAky9naHozPEgKOSJ6TWN745nvOQ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http://www.google.cz/url?source=imglanding&amp;ct=img&amp;q=http://</a:t>
            </a:r>
            <a:r>
              <a:rPr lang="cs-CZ" dirty="0" smtClean="0"/>
              <a:t>www.bika.cz/deploy/img/products/5293/5293.jpg&amp;sa=X&amp;ei=WPOKT9LRA8_usgbOouHQCw&amp;ved=0CAwQ8wc&amp;usg=AFQjCNHND58-RCi8UDA_TOe-5CMxY2eLuw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dirty="0"/>
              <a:t>http://www.google.cz/url?source=imglanding&amp;ct=img&amp;q=http://www.dnaelektro.cz/images-maxi/834576_BB_00_FB.EPS.jpg&amp;sa=X&amp;ei=rPOKT73nFcXRsga59am-Cw&amp;ved=0CAwQ8wc&amp;usg=AFQjCNH9tNnvGMf4dlaCTLp5tRmPfdIrlg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05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370</TotalTime>
  <Words>241</Words>
  <Application>Microsoft Office PowerPoint</Application>
  <PresentationFormat>Předvádění na obrazovce (4:3)</PresentationFormat>
  <Paragraphs>72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     </vt:lpstr>
      <vt:lpstr>Trojúhelník</vt:lpstr>
      <vt:lpstr>Předměty, na kterých vidíš tvar trojúhelníku</vt:lpstr>
      <vt:lpstr>Úkoly:</vt:lpstr>
      <vt:lpstr>Zapiš všechny trojúhelníky, které vidíš na obrázku:</vt:lpstr>
      <vt:lpstr>Prezentace aplikace PowerPoint</vt:lpstr>
      <vt:lpstr>Zdroje: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Věra Martincová</dc:creator>
  <cp:lastModifiedBy>Domácí</cp:lastModifiedBy>
  <cp:revision>10</cp:revision>
  <dcterms:created xsi:type="dcterms:W3CDTF">2011-11-03T08:32:54Z</dcterms:created>
  <dcterms:modified xsi:type="dcterms:W3CDTF">2012-04-15T16:25:36Z</dcterms:modified>
</cp:coreProperties>
</file>