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0" r:id="rId2"/>
    <p:sldId id="256" r:id="rId3"/>
    <p:sldId id="257" r:id="rId4"/>
    <p:sldId id="262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264" y="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2246DF-DAD1-432F-80B3-877622848D17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1728-B0AF-4E90-91C9-024101883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50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A40DC5-83D3-47A1-A19E-2F6FBE1DAA75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C2357973-CAAF-4510-9EE1-1DA2F946D52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03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2276872"/>
            <a:ext cx="80648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Opakování - dělení se zbytkem</a:t>
            </a:r>
          </a:p>
          <a:p>
            <a:r>
              <a:rPr lang="cs-CZ" sz="4400" dirty="0" smtClean="0"/>
              <a:t>       Autor: Mgr. Iveta Váňová</a:t>
            </a:r>
          </a:p>
          <a:p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8099" y="4149080"/>
            <a:ext cx="911590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smtClean="0"/>
              <a:t>VY_32_INOVACE_40_Opakování-dělení </a:t>
            </a:r>
            <a:r>
              <a:rPr lang="cs-CZ" sz="4000" dirty="0" smtClean="0"/>
              <a:t>se zbytkem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251520" y="6021288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  <p:extLst>
      <p:ext uri="{BB962C8B-B14F-4D97-AF65-F5344CB8AC3E}">
        <p14:creationId xmlns:p14="http://schemas.microsoft.com/office/powerpoint/2010/main" val="297259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224880"/>
            <a:ext cx="6480720" cy="830997"/>
          </a:xfrm>
          <a:prstGeom prst="rect">
            <a:avLst/>
          </a:prstGeom>
          <a:noFill/>
        </p:spPr>
        <p:txBody>
          <a:bodyPr wrap="square" rtlCol="0">
            <a:prstTxWarp prst="textChevron">
              <a:avLst/>
            </a:prstTxWarp>
            <a:spAutoFit/>
          </a:bodyPr>
          <a:lstStyle/>
          <a:p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Dělení se zbytkem</a:t>
            </a:r>
            <a:endParaRPr lang="cs-CZ" sz="4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1484784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26:5=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43608" y="2348880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37:5=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43608" y="3085007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42:6=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43608" y="3933056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52:7=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43608" y="4797152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58:7=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364088" y="1484784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50:7=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386148" y="2348880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22:3=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364088" y="3085007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68:9=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41849" y="3933056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70:9=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341849" y="4797152"/>
            <a:ext cx="75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28:3=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1484784"/>
            <a:ext cx="7200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2348880"/>
            <a:ext cx="7200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3085007"/>
            <a:ext cx="7200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123728" y="3933056"/>
            <a:ext cx="7200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4797152"/>
            <a:ext cx="7200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1484784"/>
            <a:ext cx="7200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72200" y="2276872"/>
            <a:ext cx="7200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3085007"/>
            <a:ext cx="7200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46157" y="3940535"/>
            <a:ext cx="746123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endParaRPr lang="cs-CZ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6372200" y="4797152"/>
            <a:ext cx="7200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059832" y="14847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zbytek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23488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bytek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3085007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zbytek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082516" y="393305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zbytek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082516" y="4797152"/>
            <a:ext cx="1152128" cy="369332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zbytek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608409" y="1484784"/>
            <a:ext cx="78001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596337" y="2258446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614338" y="3085007"/>
            <a:ext cx="77408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90407" y="3941638"/>
            <a:ext cx="798017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596336" y="4797152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070679" y="1484784"/>
            <a:ext cx="72008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67944" y="2348866"/>
            <a:ext cx="722815" cy="36934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67944" y="3085007"/>
            <a:ext cx="72281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070679" y="3933056"/>
            <a:ext cx="72008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067944" y="4797152"/>
            <a:ext cx="72281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561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080770" y="664450"/>
            <a:ext cx="14401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16:7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18:5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19:6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3:2  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25:7 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12:5  =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664450"/>
            <a:ext cx="12961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33:7 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20:8 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51:10=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66:8 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13:8  =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29:4  =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664450"/>
            <a:ext cx="8640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1484784"/>
            <a:ext cx="8640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2348880"/>
            <a:ext cx="8640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3068960"/>
            <a:ext cx="8640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3933056"/>
            <a:ext cx="8640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4797152"/>
            <a:ext cx="8640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664450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1484784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04248" y="2348880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3203606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04248" y="3933056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04248" y="4797152"/>
            <a:ext cx="79208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07704" y="4797152"/>
            <a:ext cx="50405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907704" y="3933056"/>
            <a:ext cx="50405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07704" y="3086021"/>
            <a:ext cx="50405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07704" y="2348880"/>
            <a:ext cx="50405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24294" y="1484784"/>
            <a:ext cx="48746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07704" y="664450"/>
            <a:ext cx="50405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06794" y="4762453"/>
            <a:ext cx="57618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06794" y="3940037"/>
            <a:ext cx="60942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5868144" y="3203606"/>
            <a:ext cx="614830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5868144" y="2420874"/>
            <a:ext cx="614830" cy="3818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051" name="TextovéPole 2050"/>
          <p:cNvSpPr txBox="1"/>
          <p:nvPr/>
        </p:nvSpPr>
        <p:spPr>
          <a:xfrm>
            <a:off x="5869748" y="1484784"/>
            <a:ext cx="61322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5859143" y="710002"/>
            <a:ext cx="632832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053" name="TextovéPole 2052"/>
          <p:cNvSpPr txBox="1"/>
          <p:nvPr/>
        </p:nvSpPr>
        <p:spPr>
          <a:xfrm>
            <a:off x="107504" y="6000540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Wingdings" pitchFamily="2" charset="2"/>
              </a:rPr>
              <a:t> bez chyby               s chybami            příště se zlepšíš            </a:t>
            </a:r>
            <a:endParaRPr lang="cs-CZ" sz="2800" dirty="0"/>
          </a:p>
        </p:txBody>
      </p:sp>
      <p:sp>
        <p:nvSpPr>
          <p:cNvPr id="2054" name="Veselý obličej 2053"/>
          <p:cNvSpPr/>
          <p:nvPr/>
        </p:nvSpPr>
        <p:spPr>
          <a:xfrm>
            <a:off x="5517743" y="6056530"/>
            <a:ext cx="412442" cy="44887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5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2048" grpId="0" animBg="1"/>
      <p:bldP spid="2049" grpId="0" animBg="1"/>
      <p:bldP spid="2051" grpId="0" animBg="1"/>
      <p:bldP spid="205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41931" y="620688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Babička měla 36 buchet. Chtěla je rozdat svým čtyřem vnoučatům. Než začala rozdávat, přiběhl pes Jonatán a 1 buchtu sežral. Kolik buchet dostalo každé  dítě? Kolik zůstalo babičce buchet?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276872"/>
            <a:ext cx="2880320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abička       36 buchet</a:t>
            </a:r>
          </a:p>
          <a:p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ozdala         4 vnoučatům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es                  1 buchtu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aždé  dítě     ?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ůstalo           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96607" y="2984758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(</a:t>
            </a:r>
            <a:r>
              <a:rPr lang="cs-CZ" sz="3200" dirty="0" smtClean="0"/>
              <a:t>36-1):4= 35:4 =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3047646"/>
            <a:ext cx="583138" cy="584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 rot="19728284">
            <a:off x="3581414" y="2433202"/>
            <a:ext cx="3759516" cy="122889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7200" dirty="0" smtClean="0"/>
              <a:t>Správně!</a:t>
            </a:r>
            <a:endParaRPr lang="cs-CZ" sz="7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82791" y="3026863"/>
            <a:ext cx="648072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3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387386" y="3262753"/>
            <a:ext cx="1257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zbytek</a:t>
            </a:r>
            <a:endParaRPr lang="cs-CZ" dirty="0"/>
          </a:p>
        </p:txBody>
      </p:sp>
      <p:pic>
        <p:nvPicPr>
          <p:cNvPr id="3075" name="Picture 3" descr="C:\Users\Asus\AppData\Local\Microsoft\Windows\Temporary Internet Files\Content.IE5\583DQ5M6\MP9004224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352" y="4546882"/>
            <a:ext cx="2576648" cy="1906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sus\AppData\Local\Microsoft\Windows\Temporary Internet Files\Content.IE5\583DQ5M6\MP9004243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999" y="4176327"/>
            <a:ext cx="22768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97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 animBg="1"/>
      <p:bldP spid="9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25000"/>
            </a:schemeClr>
          </a:solidFill>
        </p:spPr>
        <p:txBody>
          <a:bodyPr/>
          <a:lstStyle/>
          <a:p>
            <a:r>
              <a:rPr lang="cs-CZ" dirty="0" smtClean="0"/>
              <a:t>Zdroje textů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vlastní.</a:t>
            </a:r>
          </a:p>
          <a:p>
            <a:r>
              <a:rPr lang="cs-CZ" dirty="0" smtClean="0"/>
              <a:t>Obrázky </a:t>
            </a:r>
            <a:r>
              <a:rPr lang="cs-CZ" smtClean="0"/>
              <a:t>z </a:t>
            </a:r>
            <a:r>
              <a:rPr lang="cs-CZ"/>
              <a:t>galerie </a:t>
            </a:r>
            <a:r>
              <a:rPr lang="cs-CZ" smtClean="0"/>
              <a:t>www.office.microsoft.com.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949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404664"/>
            <a:ext cx="705678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Vytvořeno jako DUM do předmětu </a:t>
            </a:r>
            <a:r>
              <a:rPr lang="cs-CZ" sz="2800" dirty="0" smtClean="0"/>
              <a:t>matematika </a:t>
            </a:r>
            <a:r>
              <a:rPr lang="cs-CZ" sz="2800" dirty="0"/>
              <a:t>na Základní škole a Mateřské škole Mladá Boleslav,17.listopadu 1325, příspěvková organizace </a:t>
            </a:r>
            <a:r>
              <a:rPr lang="cs-CZ" sz="2800"/>
              <a:t>pro </a:t>
            </a:r>
            <a:r>
              <a:rPr lang="cs-CZ" sz="2800" smtClean="0"/>
              <a:t>čtvrtý </a:t>
            </a:r>
            <a:r>
              <a:rPr lang="cs-CZ" sz="2800" dirty="0"/>
              <a:t>ročník základní školy.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/>
              <a:t>slouží k doplnění </a:t>
            </a:r>
            <a:r>
              <a:rPr lang="cs-CZ" sz="2800" dirty="0" smtClean="0"/>
              <a:t>učiva o opakování – dělení se zbytkem.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</a:t>
            </a:r>
            <a:r>
              <a:rPr lang="cs-CZ" sz="2800" dirty="0"/>
              <a:t>doporučuji prezentovat </a:t>
            </a:r>
            <a:r>
              <a:rPr lang="cs-CZ" sz="2800" dirty="0" smtClean="0"/>
              <a:t>pomocí interaktivní tabule.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byl vytvořen a pilotován ve I. pololetí školního roku </a:t>
            </a:r>
            <a:r>
              <a:rPr lang="cs-CZ" sz="2800" dirty="0" smtClean="0"/>
              <a:t>2012/2013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43944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216</TotalTime>
  <Words>272</Words>
  <Application>Microsoft Office PowerPoint</Application>
  <PresentationFormat>Předvádění na obrazovce (4:3)</PresentationFormat>
  <Paragraphs>122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Welcome</vt:lpstr>
      <vt:lpstr>Prezentace aplikace PowerPoint</vt:lpstr>
      <vt:lpstr>Prezentace aplikace PowerPoint</vt:lpstr>
      <vt:lpstr>Prezentace aplikace PowerPoint</vt:lpstr>
      <vt:lpstr>Prezentace aplikace PowerPoint</vt:lpstr>
      <vt:lpstr>Zdroje textů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Učitel</cp:lastModifiedBy>
  <cp:revision>17</cp:revision>
  <dcterms:created xsi:type="dcterms:W3CDTF">2012-10-09T16:04:07Z</dcterms:created>
  <dcterms:modified xsi:type="dcterms:W3CDTF">2012-12-12T09:23:26Z</dcterms:modified>
</cp:coreProperties>
</file>