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76" r:id="rId4"/>
    <p:sldId id="277" r:id="rId5"/>
    <p:sldId id="278" r:id="rId6"/>
    <p:sldId id="279" r:id="rId7"/>
    <p:sldId id="269" r:id="rId8"/>
    <p:sldId id="280" r:id="rId9"/>
    <p:sldId id="281" r:id="rId10"/>
    <p:sldId id="282" r:id="rId11"/>
    <p:sldId id="283" r:id="rId12"/>
    <p:sldId id="284" r:id="rId13"/>
    <p:sldId id="262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 autoAdjust="0"/>
    <p:restoredTop sz="94660"/>
  </p:normalViewPr>
  <p:slideViewPr>
    <p:cSldViewPr>
      <p:cViewPr>
        <p:scale>
          <a:sx n="75" d="100"/>
          <a:sy n="75" d="100"/>
        </p:scale>
        <p:origin x="-2268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BE3B0F-1FD5-449C-8C3A-61C362BB21D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2BCD38-94FF-491A-8BFE-975BA7A15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399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623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84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147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00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VY_32_INOVACE_14_slovní úlohy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3. ročníku.</a:t>
            </a:r>
          </a:p>
          <a:p>
            <a:r>
              <a:rPr lang="cs-CZ" dirty="0" smtClean="0"/>
              <a:t>Vytvořeno v květnu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 parku rostlo 17 javorů. Pracovníci pokáceli 8 javorů. Kolik javorů zůstalo       v parku?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300" dirty="0" smtClean="0"/>
              <a:t>_______________________________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237788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72208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Honzík koupil okurky za 7 korun a rajčata za 9 korun. Kolik korun Honzík za zeleninu zaplatil?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300" dirty="0" smtClean="0"/>
              <a:t>_______________________________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275664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72208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Do tělocvičny přiběhlo 5 děvčat                  a 8 chlapců. Kolik dětí je v tělocvičně?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300" dirty="0" smtClean="0"/>
              <a:t>_______________________________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3424054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 zahradě kvete 7 bílých pivoněk               a 4 růžové pivoňky. Kolik pivoněk               v zahradě kvete?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300" dirty="0" smtClean="0"/>
              <a:t>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3941395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 parku rostlo 17 javorů. Pracovníci pokáceli 8 javorů. Kolik javorů zůstalo v parku?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17 – 8 = 9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400" dirty="0" smtClean="0"/>
              <a:t>V</a:t>
            </a:r>
            <a:r>
              <a:rPr lang="cs-CZ" sz="4400" dirty="0"/>
              <a:t> </a:t>
            </a:r>
            <a:r>
              <a:rPr lang="cs-CZ" sz="4400" dirty="0" smtClean="0"/>
              <a:t>parku zůstalo 9 javorů.</a:t>
            </a:r>
          </a:p>
        </p:txBody>
      </p:sp>
    </p:spTree>
    <p:extLst>
      <p:ext uri="{BB962C8B-B14F-4D97-AF65-F5344CB8AC3E}">
        <p14:creationId xmlns:p14="http://schemas.microsoft.com/office/powerpoint/2010/main" val="4014869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72208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Honzík koupil okurky za 7 korun a rajčata za 9 korun. Kolik korun Honzík za zeleninu zaplatil?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7 + 9 = 16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300" dirty="0" smtClean="0"/>
              <a:t>Honzík zaplatil 16 korun.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962842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72208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Do tělocvičny přiběhlo 5 děvčat a 8 chlapců. Kolik dětí je v tělocvičně?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5 + 8 = 13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300" dirty="0" smtClean="0"/>
              <a:t>V tělocvičně je 13 dětí.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1575329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 zahradě kvete 7 bílých pivoněk a 4 růžové pivoňky. Kolik pivoněk v zahradě kvete?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7 + 4 = 11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300" dirty="0" smtClean="0"/>
              <a:t>V zahradě kvete 11 </a:t>
            </a:r>
            <a:r>
              <a:rPr lang="cs-CZ" sz="4300" dirty="0" err="1" smtClean="0"/>
              <a:t>pivoňek</a:t>
            </a:r>
            <a:r>
              <a:rPr lang="cs-CZ" sz="43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1138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cit.2012-23-05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292</Words>
  <Application>Microsoft Office PowerPoint</Application>
  <PresentationFormat>Předvádění na obrazovce (4:3)</PresentationFormat>
  <Paragraphs>63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Slovní úloha:</vt:lpstr>
      <vt:lpstr>Slovní úloha:</vt:lpstr>
      <vt:lpstr>Slovní úloha:</vt:lpstr>
      <vt:lpstr>Slovní úloha:</vt:lpstr>
      <vt:lpstr>Řešení</vt:lpstr>
      <vt:lpstr>Slovní úloha:</vt:lpstr>
      <vt:lpstr>Slovní úloha:</vt:lpstr>
      <vt:lpstr>Slovní úloha:</vt:lpstr>
      <vt:lpstr>Slovní úloha: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39</cp:revision>
  <cp:lastPrinted>2012-05-23T18:35:43Z</cp:lastPrinted>
  <dcterms:created xsi:type="dcterms:W3CDTF">2011-05-13T07:54:00Z</dcterms:created>
  <dcterms:modified xsi:type="dcterms:W3CDTF">2012-06-21T20:41:27Z</dcterms:modified>
</cp:coreProperties>
</file>