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76" r:id="rId4"/>
    <p:sldId id="277" r:id="rId5"/>
    <p:sldId id="285" r:id="rId6"/>
    <p:sldId id="279" r:id="rId7"/>
    <p:sldId id="269" r:id="rId8"/>
    <p:sldId id="286" r:id="rId9"/>
    <p:sldId id="287" r:id="rId10"/>
    <p:sldId id="288" r:id="rId11"/>
    <p:sldId id="289" r:id="rId12"/>
    <p:sldId id="290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BE3B0F-1FD5-449C-8C3A-61C362BB21D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2BCD38-94FF-491A-8BFE-975BA7A15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9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62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84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147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0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VY_32_INOVACE_15_násobení a dělení číslem 9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4. ročníku.</a:t>
            </a:r>
          </a:p>
          <a:p>
            <a:r>
              <a:rPr lang="cs-CZ" dirty="0" smtClean="0"/>
              <a:t>Vytvořeno v květnu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Napiš řadu násobků čísla 9                       (od nejmenšího po největší):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_______________________________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4300" dirty="0" smtClean="0"/>
              <a:t>_______________________________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37788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156176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9 = </a:t>
            </a:r>
          </a:p>
          <a:p>
            <a:pPr marL="0" indent="0">
              <a:buNone/>
            </a:pPr>
            <a:r>
              <a:rPr lang="cs-CZ" sz="4400" dirty="0" smtClean="0"/>
              <a:t>8 ∙ 9 =</a:t>
            </a:r>
          </a:p>
          <a:p>
            <a:pPr marL="0" indent="0">
              <a:buNone/>
            </a:pPr>
            <a:r>
              <a:rPr lang="cs-CZ" sz="4400" dirty="0" smtClean="0"/>
              <a:t>1 ∙ 9 =</a:t>
            </a:r>
          </a:p>
          <a:p>
            <a:pPr marL="0" indent="0">
              <a:buNone/>
            </a:pPr>
            <a:r>
              <a:rPr lang="cs-CZ" sz="4400" dirty="0" smtClean="0"/>
              <a:t>4 ∙ 9 =</a:t>
            </a:r>
          </a:p>
          <a:p>
            <a:pPr marL="0" indent="0">
              <a:buNone/>
            </a:pPr>
            <a:r>
              <a:rPr lang="cs-CZ" sz="4400" dirty="0" smtClean="0"/>
              <a:t>2 ∙ 9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9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9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5 ∙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7 ∙ 9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9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9 </a:t>
            </a:r>
            <a:r>
              <a:rPr lang="cs-CZ" sz="4400" dirty="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275664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 Doplň číslo 9krát větší:</a:t>
            </a:r>
            <a:endParaRPr lang="cs-CZ" dirty="0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80664277"/>
              </p:ext>
            </p:extLst>
          </p:nvPr>
        </p:nvGraphicFramePr>
        <p:xfrm>
          <a:off x="990275" y="458112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66183476"/>
              </p:ext>
            </p:extLst>
          </p:nvPr>
        </p:nvGraphicFramePr>
        <p:xfrm>
          <a:off x="990275" y="1556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267744" y="3645024"/>
            <a:ext cx="54845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Doplň číslo </a:t>
            </a:r>
            <a:r>
              <a:rPr lang="cs-CZ" sz="4400" dirty="0" smtClean="0"/>
              <a:t>3krát </a:t>
            </a:r>
            <a:r>
              <a:rPr lang="cs-CZ" sz="4400" dirty="0"/>
              <a:t>větší:</a:t>
            </a:r>
          </a:p>
        </p:txBody>
      </p:sp>
    </p:spTree>
    <p:extLst>
      <p:ext uri="{BB962C8B-B14F-4D97-AF65-F5344CB8AC3E}">
        <p14:creationId xmlns:p14="http://schemas.microsoft.com/office/powerpoint/2010/main" val="1649338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10425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81 </a:t>
            </a:r>
            <a:r>
              <a:rPr lang="cs-CZ" sz="4400" dirty="0"/>
              <a:t>:</a:t>
            </a:r>
            <a:r>
              <a:rPr lang="cs-CZ" sz="4400" dirty="0" smtClean="0"/>
              <a:t> 9 = </a:t>
            </a:r>
          </a:p>
          <a:p>
            <a:pPr marL="0" indent="0">
              <a:buNone/>
            </a:pPr>
            <a:r>
              <a:rPr lang="cs-CZ" sz="4400" dirty="0" smtClean="0"/>
              <a:t>36 </a:t>
            </a:r>
            <a:r>
              <a:rPr lang="cs-CZ" sz="4400" dirty="0"/>
              <a:t>:</a:t>
            </a:r>
            <a:r>
              <a:rPr lang="cs-CZ" sz="4400" dirty="0" smtClean="0"/>
              <a:t> 9 =</a:t>
            </a:r>
          </a:p>
          <a:p>
            <a:pPr marL="0" indent="0">
              <a:buNone/>
            </a:pPr>
            <a:r>
              <a:rPr lang="cs-CZ" sz="4400" dirty="0" smtClean="0"/>
              <a:t>27 </a:t>
            </a:r>
            <a:r>
              <a:rPr lang="cs-CZ" sz="4400" dirty="0"/>
              <a:t>:</a:t>
            </a:r>
            <a:r>
              <a:rPr lang="cs-CZ" sz="4400" dirty="0" smtClean="0"/>
              <a:t> 9 =</a:t>
            </a:r>
          </a:p>
          <a:p>
            <a:pPr marL="0" indent="0">
              <a:buNone/>
            </a:pPr>
            <a:r>
              <a:rPr lang="cs-CZ" sz="4400" dirty="0" smtClean="0"/>
              <a:t>  0 : 9 =</a:t>
            </a:r>
          </a:p>
          <a:p>
            <a:pPr marL="0" indent="0">
              <a:buNone/>
            </a:pPr>
            <a:r>
              <a:rPr lang="cs-CZ" sz="4400" dirty="0" smtClean="0"/>
              <a:t>72 : 9 =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54 : </a:t>
            </a:r>
            <a:r>
              <a:rPr lang="cs-CZ" sz="4400" dirty="0"/>
              <a:t>9</a:t>
            </a:r>
            <a:r>
              <a:rPr lang="cs-CZ" sz="4400" dirty="0" smtClean="0"/>
              <a:t>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90 : </a:t>
            </a:r>
            <a:r>
              <a:rPr lang="cs-CZ" sz="4400" dirty="0"/>
              <a:t>9</a:t>
            </a:r>
            <a:r>
              <a:rPr lang="cs-CZ" sz="4400" dirty="0" smtClean="0"/>
              <a:t>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45 </a:t>
            </a:r>
            <a:r>
              <a:rPr lang="cs-CZ" sz="4400" dirty="0"/>
              <a:t>:</a:t>
            </a:r>
            <a:r>
              <a:rPr lang="cs-CZ" sz="4400" dirty="0" smtClean="0"/>
              <a:t>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18 </a:t>
            </a:r>
            <a:r>
              <a:rPr lang="cs-CZ" sz="4400" dirty="0"/>
              <a:t>:</a:t>
            </a:r>
            <a:r>
              <a:rPr lang="cs-CZ" sz="4400" dirty="0" smtClean="0"/>
              <a:t>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0 : 9 </a:t>
            </a:r>
            <a:r>
              <a:rPr lang="cs-CZ" sz="4400" dirty="0"/>
              <a:t>=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72 : 9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63 :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27 :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9 : 9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36 : 9 </a:t>
            </a:r>
            <a:r>
              <a:rPr lang="cs-CZ" sz="4400" dirty="0"/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394139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Napiš řadu násobků čísla 9                       (od nejmenšího po největší):</a:t>
            </a:r>
            <a:endParaRPr lang="cs-CZ" sz="4000" dirty="0"/>
          </a:p>
          <a:p>
            <a:pPr marL="0" indent="0">
              <a:buNone/>
            </a:pPr>
            <a:r>
              <a:rPr lang="cs-CZ" sz="4300" dirty="0" smtClean="0"/>
              <a:t>0, 9, 18, 27, 36, 45, 54, 63, 72, 81, 90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3917645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6156176" y="177281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/>
              <a:t>6 ∙ </a:t>
            </a:r>
            <a:r>
              <a:rPr lang="cs-CZ" sz="4400" dirty="0" smtClean="0"/>
              <a:t>9 = 54</a:t>
            </a:r>
          </a:p>
          <a:p>
            <a:pPr marL="0" indent="0">
              <a:buNone/>
            </a:pPr>
            <a:r>
              <a:rPr lang="cs-CZ" sz="4400" dirty="0" smtClean="0"/>
              <a:t>8 ∙ 9 = 72</a:t>
            </a:r>
          </a:p>
          <a:p>
            <a:pPr marL="0" indent="0">
              <a:buNone/>
            </a:pPr>
            <a:r>
              <a:rPr lang="cs-CZ" sz="4400" dirty="0" smtClean="0"/>
              <a:t>1 ∙ 9 =   9</a:t>
            </a:r>
          </a:p>
          <a:p>
            <a:pPr marL="0" indent="0">
              <a:buNone/>
            </a:pPr>
            <a:r>
              <a:rPr lang="cs-CZ" sz="4400" dirty="0" smtClean="0"/>
              <a:t>4 ∙ 9 = 36</a:t>
            </a:r>
          </a:p>
          <a:p>
            <a:pPr marL="0" indent="0">
              <a:buNone/>
            </a:pPr>
            <a:r>
              <a:rPr lang="cs-CZ" sz="4400" dirty="0" smtClean="0"/>
              <a:t>2 ∙ 9 = 18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9 =   0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9 = 54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9 = 27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5 ∙ 9 = 45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7 ∙ 9 = 63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9 = 81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9 = 90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9 = 36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9 = 72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9 = 18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5010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  Doplň číslo 9krát větší:</a:t>
            </a:r>
            <a:endParaRPr lang="cs-CZ" dirty="0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00617830"/>
              </p:ext>
            </p:extLst>
          </p:nvPr>
        </p:nvGraphicFramePr>
        <p:xfrm>
          <a:off x="990275" y="458112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28637518"/>
              </p:ext>
            </p:extLst>
          </p:nvPr>
        </p:nvGraphicFramePr>
        <p:xfrm>
          <a:off x="990275" y="1556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267744" y="3645024"/>
            <a:ext cx="54845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Doplň číslo </a:t>
            </a:r>
            <a:r>
              <a:rPr lang="cs-CZ" sz="4400" dirty="0" smtClean="0"/>
              <a:t>3krát </a:t>
            </a:r>
            <a:r>
              <a:rPr lang="cs-CZ" sz="4400" dirty="0"/>
              <a:t>větší:</a:t>
            </a:r>
          </a:p>
        </p:txBody>
      </p:sp>
    </p:spTree>
    <p:extLst>
      <p:ext uri="{BB962C8B-B14F-4D97-AF65-F5344CB8AC3E}">
        <p14:creationId xmlns:p14="http://schemas.microsoft.com/office/powerpoint/2010/main" val="2094186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104256"/>
            <a:ext cx="2602632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81 </a:t>
            </a:r>
            <a:r>
              <a:rPr lang="cs-CZ" sz="4400" dirty="0"/>
              <a:t>:</a:t>
            </a:r>
            <a:r>
              <a:rPr lang="cs-CZ" sz="4400" dirty="0" smtClean="0"/>
              <a:t> 9 = 9</a:t>
            </a:r>
          </a:p>
          <a:p>
            <a:pPr marL="0" indent="0">
              <a:buNone/>
            </a:pPr>
            <a:r>
              <a:rPr lang="cs-CZ" sz="4400" dirty="0" smtClean="0"/>
              <a:t>36 </a:t>
            </a:r>
            <a:r>
              <a:rPr lang="cs-CZ" sz="4400" dirty="0"/>
              <a:t>:</a:t>
            </a:r>
            <a:r>
              <a:rPr lang="cs-CZ" sz="4400" dirty="0" smtClean="0"/>
              <a:t> 9 = 4</a:t>
            </a:r>
          </a:p>
          <a:p>
            <a:pPr marL="0" indent="0">
              <a:buNone/>
            </a:pPr>
            <a:r>
              <a:rPr lang="cs-CZ" sz="4400" dirty="0" smtClean="0"/>
              <a:t>27 </a:t>
            </a:r>
            <a:r>
              <a:rPr lang="cs-CZ" sz="4400" dirty="0"/>
              <a:t>:</a:t>
            </a:r>
            <a:r>
              <a:rPr lang="cs-CZ" sz="4400" dirty="0" smtClean="0"/>
              <a:t> 9 = 3</a:t>
            </a:r>
          </a:p>
          <a:p>
            <a:pPr marL="0" indent="0">
              <a:buNone/>
            </a:pPr>
            <a:r>
              <a:rPr lang="cs-CZ" sz="4400" dirty="0" smtClean="0"/>
              <a:t>  0 : 9 = 0</a:t>
            </a:r>
          </a:p>
          <a:p>
            <a:pPr marL="0" indent="0">
              <a:buNone/>
            </a:pPr>
            <a:r>
              <a:rPr lang="cs-CZ" sz="4400" dirty="0" smtClean="0"/>
              <a:t>72 : 9 = 8</a:t>
            </a:r>
            <a:endParaRPr lang="cs-CZ" sz="4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34786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54 : </a:t>
            </a:r>
            <a:r>
              <a:rPr lang="cs-CZ" sz="4400" dirty="0"/>
              <a:t>9</a:t>
            </a:r>
            <a:r>
              <a:rPr lang="cs-CZ" sz="4400" dirty="0" smtClean="0"/>
              <a:t> =   6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90 : </a:t>
            </a:r>
            <a:r>
              <a:rPr lang="cs-CZ" sz="4400" dirty="0"/>
              <a:t>9</a:t>
            </a:r>
            <a:r>
              <a:rPr lang="cs-CZ" sz="4400" dirty="0" smtClean="0"/>
              <a:t> = 10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45 </a:t>
            </a:r>
            <a:r>
              <a:rPr lang="cs-CZ" sz="4400" dirty="0"/>
              <a:t>:</a:t>
            </a:r>
            <a:r>
              <a:rPr lang="cs-CZ" sz="4400" dirty="0" smtClean="0"/>
              <a:t> 9 =   5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18 </a:t>
            </a:r>
            <a:r>
              <a:rPr lang="cs-CZ" sz="4400" dirty="0"/>
              <a:t>:</a:t>
            </a:r>
            <a:r>
              <a:rPr lang="cs-CZ" sz="4400" dirty="0" smtClean="0"/>
              <a:t> 9 =   2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0 : 9 =   0</a:t>
            </a: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228184" y="210425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72 : 9 = 8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63 : 9 = 7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27 : 9 = 3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9 : 9 = 1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36 : 9 = 4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1123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cit.2012-31-05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513</Words>
  <Application>Microsoft Office PowerPoint</Application>
  <PresentationFormat>Předvádění na obrazovce (4:3)</PresentationFormat>
  <Paragraphs>173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 </vt:lpstr>
      <vt:lpstr>Procvičujeme:</vt:lpstr>
      <vt:lpstr>3.   Doplň číslo 9krát větší:</vt:lpstr>
      <vt:lpstr>Vypočítej:</vt:lpstr>
      <vt:lpstr>Řešení</vt:lpstr>
      <vt:lpstr> </vt:lpstr>
      <vt:lpstr>Procvičujeme:</vt:lpstr>
      <vt:lpstr>3.   Doplň číslo 9krát větší:</vt:lpstr>
      <vt:lpstr>Vypočítej: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42</cp:revision>
  <cp:lastPrinted>2012-05-23T18:35:43Z</cp:lastPrinted>
  <dcterms:created xsi:type="dcterms:W3CDTF">2011-05-13T07:54:00Z</dcterms:created>
  <dcterms:modified xsi:type="dcterms:W3CDTF">2012-06-21T20:41:51Z</dcterms:modified>
</cp:coreProperties>
</file>