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88" r:id="rId4"/>
    <p:sldId id="277" r:id="rId5"/>
    <p:sldId id="290" r:id="rId6"/>
    <p:sldId id="291" r:id="rId7"/>
    <p:sldId id="269" r:id="rId8"/>
    <p:sldId id="292" r:id="rId9"/>
    <p:sldId id="293" r:id="rId10"/>
    <p:sldId id="294" r:id="rId11"/>
    <p:sldId id="295" r:id="rId12"/>
    <p:sldId id="296" r:id="rId13"/>
    <p:sldId id="287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4660"/>
  </p:normalViewPr>
  <p:slideViewPr>
    <p:cSldViewPr>
      <p:cViewPr>
        <p:scale>
          <a:sx n="75" d="100"/>
          <a:sy n="75" d="100"/>
        </p:scale>
        <p:origin x="-1956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99CCAD-5C00-4D70-B037-D2DECB9522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1294B-A33B-4D0D-B472-580AB5394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0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371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42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6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64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6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559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VY_32_INOVACE_13_numerace do 100, porovnávání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květnu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/>
              <a:t>Doplňte chybějící čísla :</a:t>
            </a:r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0897105"/>
              </p:ext>
            </p:extLst>
          </p:nvPr>
        </p:nvGraphicFramePr>
        <p:xfrm>
          <a:off x="990275" y="1916832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6979514"/>
              </p:ext>
            </p:extLst>
          </p:nvPr>
        </p:nvGraphicFramePr>
        <p:xfrm>
          <a:off x="971600" y="4312136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090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3672408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.     .     30   </a:t>
            </a:r>
            <a:r>
              <a:rPr lang="cs-CZ" sz="4400" dirty="0" smtClean="0">
                <a:solidFill>
                  <a:prstClr val="black"/>
                </a:solidFill>
              </a:rPr>
              <a:t> </a:t>
            </a:r>
            <a:r>
              <a:rPr lang="cs-CZ" sz="4400" dirty="0">
                <a:solidFill>
                  <a:prstClr val="black"/>
                </a:solidFill>
              </a:rPr>
              <a:t>.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80    .     .     50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.    90    .      . 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1761059"/>
          </a:xfrm>
        </p:spPr>
        <p:txBody>
          <a:bodyPr>
            <a:noAutofit/>
          </a:bodyPr>
          <a:lstStyle/>
          <a:p>
            <a:r>
              <a:rPr lang="cs-CZ" sz="3600" dirty="0" smtClean="0"/>
              <a:t>Napiš desítky od 100 do 0: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___________________________________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860032" y="1772816"/>
            <a:ext cx="3816424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40    .     60   </a:t>
            </a:r>
            <a:r>
              <a:rPr lang="cs-CZ" sz="4400" dirty="0" smtClean="0">
                <a:solidFill>
                  <a:prstClr val="black"/>
                </a:solidFill>
              </a:rPr>
              <a:t> </a:t>
            </a:r>
            <a:r>
              <a:rPr lang="cs-CZ" sz="4400" dirty="0">
                <a:solidFill>
                  <a:prstClr val="black"/>
                </a:solidFill>
              </a:rPr>
              <a:t>.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.     .     80    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.    20    .     40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9137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2176264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</a:t>
            </a:r>
            <a:r>
              <a:rPr lang="cs-CZ" sz="4400" dirty="0"/>
              <a:t>6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</a:t>
            </a:r>
            <a:r>
              <a:rPr lang="cs-CZ" sz="4400" dirty="0"/>
              <a:t>3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8</a:t>
            </a:r>
            <a:r>
              <a:rPr lang="cs-CZ" sz="4400" dirty="0" smtClean="0"/>
              <a:t>0       </a:t>
            </a:r>
            <a:r>
              <a:rPr lang="cs-CZ" sz="4400" dirty="0"/>
              <a:t>2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3</a:t>
            </a:r>
            <a:r>
              <a:rPr lang="cs-CZ" sz="4400" dirty="0" smtClean="0"/>
              <a:t>0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2392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59632" y="3240112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259632" y="4032200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59632" y="4824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2176264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8</a:t>
            </a:r>
            <a:r>
              <a:rPr lang="cs-CZ" sz="4400" dirty="0" smtClean="0"/>
              <a:t>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</a:t>
            </a:r>
            <a:r>
              <a:rPr lang="cs-CZ" sz="4400" dirty="0"/>
              <a:t> </a:t>
            </a:r>
            <a:r>
              <a:rPr lang="cs-CZ" sz="4400" dirty="0" smtClean="0"/>
              <a:t> 0</a:t>
            </a:r>
          </a:p>
          <a:p>
            <a:pPr marL="0" indent="0">
              <a:buNone/>
            </a:pPr>
            <a:r>
              <a:rPr lang="cs-CZ" sz="4400" dirty="0"/>
              <a:t>2</a:t>
            </a:r>
            <a:r>
              <a:rPr lang="cs-CZ" sz="4400" dirty="0" smtClean="0"/>
              <a:t>0       </a:t>
            </a:r>
            <a:r>
              <a:rPr lang="cs-CZ" sz="4400" dirty="0"/>
              <a:t>4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</a:t>
            </a:r>
            <a:r>
              <a:rPr lang="cs-CZ" sz="4400" dirty="0"/>
              <a:t>5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6</a:t>
            </a:r>
            <a:r>
              <a:rPr lang="cs-CZ" sz="4400" dirty="0" smtClean="0"/>
              <a:t>0       </a:t>
            </a:r>
            <a:r>
              <a:rPr lang="cs-CZ" sz="4400" dirty="0"/>
              <a:t>8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2392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29608" y="3240112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29608" y="4032200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129608" y="4824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84168" y="2176264"/>
            <a:ext cx="280831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  70</a:t>
            </a:r>
          </a:p>
          <a:p>
            <a:pPr marL="0" indent="0">
              <a:buNone/>
            </a:pPr>
            <a:r>
              <a:rPr lang="cs-CZ" sz="4400" dirty="0" smtClean="0"/>
              <a:t>  20  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40         </a:t>
            </a:r>
            <a:r>
              <a:rPr lang="cs-CZ" sz="4400" dirty="0"/>
              <a:t>5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</a:t>
            </a:r>
            <a:r>
              <a:rPr lang="cs-CZ" sz="4400" dirty="0"/>
              <a:t>8</a:t>
            </a:r>
            <a:r>
              <a:rPr lang="cs-CZ" sz="4400" dirty="0" smtClean="0"/>
              <a:t>0         </a:t>
            </a:r>
            <a:r>
              <a:rPr lang="cs-CZ" sz="4400" dirty="0"/>
              <a:t>9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236296" y="2392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36296" y="3240112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236296" y="4032200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36296" y="482428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884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888232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Seřaďte čísla od nejmenšího            k největšímu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10   80   60   40   0   90   50   100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8659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/>
              <a:t>Doplňte chybějící čísla :</a:t>
            </a:r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43664059"/>
              </p:ext>
            </p:extLst>
          </p:nvPr>
        </p:nvGraphicFramePr>
        <p:xfrm>
          <a:off x="990275" y="1844824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1405"/>
                <a:gridCol w="702721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baseline="-24000" dirty="0" smtClean="0"/>
                        <a:t>100</a:t>
                      </a:r>
                      <a:endParaRPr lang="cs-CZ" sz="4000" baseline="-2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9355825"/>
              </p:ext>
            </p:extLst>
          </p:nvPr>
        </p:nvGraphicFramePr>
        <p:xfrm>
          <a:off x="971600" y="4240128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aseline="-24000" dirty="0" smtClean="0"/>
                        <a:t>100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3649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3672408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10  20  30  40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80  70  60  50 </a:t>
            </a:r>
          </a:p>
          <a:p>
            <a:pPr marL="0" indent="0">
              <a:buNone/>
            </a:pPr>
            <a:r>
              <a:rPr lang="cs-CZ" sz="4400" dirty="0" smtClean="0"/>
              <a:t>100  90  80  70 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1761059"/>
          </a:xfrm>
        </p:spPr>
        <p:txBody>
          <a:bodyPr>
            <a:noAutofit/>
          </a:bodyPr>
          <a:lstStyle/>
          <a:p>
            <a:r>
              <a:rPr lang="cs-CZ" sz="3600" dirty="0" smtClean="0"/>
              <a:t>Napiš desítky od 100 do 0:</a:t>
            </a:r>
          </a:p>
          <a:p>
            <a:pPr marL="0" indent="0">
              <a:buNone/>
            </a:pPr>
            <a:r>
              <a:rPr lang="cs-CZ" sz="3600" dirty="0" smtClean="0"/>
              <a:t>0, 10, 20, 30, 40, 50, 60, 70, 80, 90, 100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860032" y="1772816"/>
            <a:ext cx="3816424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40  50  60  70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100  90  80  70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10  20  30  40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0103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40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</a:t>
            </a:r>
            <a:r>
              <a:rPr lang="cs-CZ" sz="4400" dirty="0"/>
              <a:t>6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</a:t>
            </a:r>
            <a:r>
              <a:rPr lang="cs-CZ" sz="4400" dirty="0"/>
              <a:t>3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8</a:t>
            </a:r>
            <a:r>
              <a:rPr lang="cs-CZ" sz="4400" dirty="0" smtClean="0"/>
              <a:t>0       </a:t>
            </a:r>
            <a:r>
              <a:rPr lang="cs-CZ" sz="4400" dirty="0"/>
              <a:t>2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3</a:t>
            </a:r>
            <a:r>
              <a:rPr lang="cs-CZ" sz="4400" dirty="0" smtClean="0"/>
              <a:t>0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59632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8</a:t>
            </a:r>
            <a:r>
              <a:rPr lang="cs-CZ" sz="4400" dirty="0" smtClean="0"/>
              <a:t>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</a:t>
            </a:r>
            <a:r>
              <a:rPr lang="cs-CZ" sz="4400" dirty="0"/>
              <a:t> </a:t>
            </a:r>
            <a:r>
              <a:rPr lang="cs-CZ" sz="4400" dirty="0" smtClean="0"/>
              <a:t> 0</a:t>
            </a:r>
          </a:p>
          <a:p>
            <a:pPr marL="0" indent="0">
              <a:buNone/>
            </a:pPr>
            <a:r>
              <a:rPr lang="cs-CZ" sz="4400" dirty="0"/>
              <a:t>2</a:t>
            </a:r>
            <a:r>
              <a:rPr lang="cs-CZ" sz="4400" dirty="0" smtClean="0"/>
              <a:t>0       </a:t>
            </a:r>
            <a:r>
              <a:rPr lang="cs-CZ" sz="4400" dirty="0"/>
              <a:t>4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</a:t>
            </a:r>
            <a:r>
              <a:rPr lang="cs-CZ" sz="4400" dirty="0"/>
              <a:t>5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/>
              <a:t>6</a:t>
            </a:r>
            <a:r>
              <a:rPr lang="cs-CZ" sz="4400" dirty="0" smtClean="0"/>
              <a:t>0       </a:t>
            </a:r>
            <a:r>
              <a:rPr lang="cs-CZ" sz="4400" dirty="0"/>
              <a:t>8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129608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9608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29608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84168" y="2104256"/>
            <a:ext cx="280831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  70</a:t>
            </a:r>
          </a:p>
          <a:p>
            <a:pPr marL="0" indent="0">
              <a:buNone/>
            </a:pPr>
            <a:r>
              <a:rPr lang="cs-CZ" sz="4400" dirty="0" smtClean="0"/>
              <a:t>  20         </a:t>
            </a:r>
            <a:r>
              <a:rPr lang="cs-CZ" sz="4400" dirty="0"/>
              <a:t>7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40         </a:t>
            </a:r>
            <a:r>
              <a:rPr lang="cs-CZ" sz="4400" dirty="0"/>
              <a:t>5</a:t>
            </a:r>
            <a:r>
              <a:rPr lang="cs-CZ" sz="4400" dirty="0" smtClean="0"/>
              <a:t>0</a:t>
            </a:r>
          </a:p>
          <a:p>
            <a:pPr marL="0" indent="0">
              <a:buNone/>
            </a:pPr>
            <a:r>
              <a:rPr lang="cs-CZ" sz="4400" dirty="0" smtClean="0"/>
              <a:t>  </a:t>
            </a:r>
            <a:r>
              <a:rPr lang="cs-CZ" sz="4400" dirty="0"/>
              <a:t>8</a:t>
            </a:r>
            <a:r>
              <a:rPr lang="cs-CZ" sz="4400" dirty="0" smtClean="0"/>
              <a:t>0         </a:t>
            </a:r>
            <a:r>
              <a:rPr lang="cs-CZ" sz="4400" dirty="0"/>
              <a:t>9</a:t>
            </a:r>
            <a:r>
              <a:rPr lang="cs-CZ" sz="4400" dirty="0" smtClean="0"/>
              <a:t>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236296" y="2264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236296" y="311236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236296" y="390445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36296" y="469654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&lt;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799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888232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Seřaďte čísla od nejmenšího            k největšímu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10   80   60   40   0   90   50   100</a:t>
            </a:r>
          </a:p>
          <a:p>
            <a:pPr marL="0" indent="0">
              <a:buNone/>
            </a:pPr>
            <a:r>
              <a:rPr lang="cs-CZ" sz="4400"/>
              <a:t> </a:t>
            </a:r>
            <a:r>
              <a:rPr lang="cs-CZ" sz="4400" smtClean="0"/>
              <a:t> 0, 10, 40, 50, 60, 80, 90, 100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40061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cit.2012-31-05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66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366</Words>
  <Application>Microsoft Office PowerPoint</Application>
  <PresentationFormat>Předvádění na obrazovce (4:3)</PresentationFormat>
  <Paragraphs>128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1. Doplňte chybějící čísla :</vt:lpstr>
      <vt:lpstr>Doplňte čísla:</vt:lpstr>
      <vt:lpstr>3.   Porovnejte a zapište správný znak:</vt:lpstr>
      <vt:lpstr> </vt:lpstr>
      <vt:lpstr>Řešení</vt:lpstr>
      <vt:lpstr>1. Doplňte chybějící čísla :</vt:lpstr>
      <vt:lpstr>Doplňte čísla:</vt:lpstr>
      <vt:lpstr>3.   Porovnejte a zapište správný znak:</vt:lpstr>
      <vt:lpstr> 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41</cp:revision>
  <cp:lastPrinted>2012-05-31T20:13:30Z</cp:lastPrinted>
  <dcterms:created xsi:type="dcterms:W3CDTF">2011-05-13T07:54:00Z</dcterms:created>
  <dcterms:modified xsi:type="dcterms:W3CDTF">2012-06-21T20:52:40Z</dcterms:modified>
</cp:coreProperties>
</file>