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77" r:id="rId4"/>
    <p:sldId id="285" r:id="rId5"/>
    <p:sldId id="279" r:id="rId6"/>
    <p:sldId id="276" r:id="rId7"/>
    <p:sldId id="269" r:id="rId8"/>
    <p:sldId id="286" r:id="rId9"/>
    <p:sldId id="287" r:id="rId10"/>
    <p:sldId id="288" r:id="rId11"/>
    <p:sldId id="289" r:id="rId12"/>
    <p:sldId id="290" r:id="rId13"/>
    <p:sldId id="262" r:id="rId1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15" autoAdjust="0"/>
    <p:restoredTop sz="94660"/>
  </p:normalViewPr>
  <p:slideViewPr>
    <p:cSldViewPr>
      <p:cViewPr>
        <p:scale>
          <a:sx n="75" d="100"/>
          <a:sy n="75" d="100"/>
        </p:scale>
        <p:origin x="-2268" y="-8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BE3B0F-1FD5-449C-8C3A-61C362BB21D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2BCD38-94FF-491A-8BFE-975BA7A15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399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623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384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1303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1477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1303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270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2BCD38-94FF-491A-8BFE-975BA7A1590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7001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VY_32_INOVACE_18_násobení a dělení číslem 10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4. ročníku.</a:t>
            </a:r>
          </a:p>
          <a:p>
            <a:r>
              <a:rPr lang="cs-CZ" dirty="0" smtClean="0"/>
              <a:t>Vytvořeno v červnu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Procvičujeme: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788024" y="1556792"/>
            <a:ext cx="2602632" cy="5328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0 ∙ </a:t>
            </a:r>
            <a:r>
              <a:rPr lang="cs-CZ" sz="4400" dirty="0" smtClean="0"/>
              <a:t>10 =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 </a:t>
            </a:r>
            <a:r>
              <a:rPr lang="cs-CZ" sz="4400" dirty="0"/>
              <a:t>∙ </a:t>
            </a:r>
            <a:r>
              <a:rPr lang="cs-CZ" sz="4400" dirty="0" smtClean="0"/>
              <a:t>10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 ∙ 10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5 ∙ 10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 smtClean="0"/>
              <a:t>7 ∙ 10 =</a:t>
            </a:r>
          </a:p>
          <a:p>
            <a:pPr marL="0" indent="0">
              <a:buNone/>
            </a:pPr>
            <a:r>
              <a:rPr lang="cs-CZ" sz="4400" dirty="0" smtClean="0"/>
              <a:t>1 </a:t>
            </a:r>
            <a:r>
              <a:rPr lang="cs-CZ" sz="4400" dirty="0"/>
              <a:t>∙ 10 =</a:t>
            </a:r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556792"/>
            <a:ext cx="2602632" cy="5085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∙ 10 =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10 </a:t>
            </a:r>
            <a:r>
              <a:rPr lang="cs-CZ" sz="4400" dirty="0" smtClean="0"/>
              <a:t>∙ 10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4 ∙ 10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8 ∙ 10 </a:t>
            </a:r>
            <a:r>
              <a:rPr lang="cs-CZ" sz="4400" dirty="0"/>
              <a:t>=</a:t>
            </a:r>
          </a:p>
          <a:p>
            <a:pPr marL="0" indent="0">
              <a:buNone/>
            </a:pPr>
            <a:r>
              <a:rPr lang="cs-CZ" sz="4400" dirty="0"/>
              <a:t>  </a:t>
            </a:r>
            <a:r>
              <a:rPr lang="cs-CZ" sz="4400" dirty="0" smtClean="0"/>
              <a:t>2 ∙ 10 =</a:t>
            </a:r>
          </a:p>
          <a:p>
            <a:pPr marL="0" indent="0">
              <a:buNone/>
            </a:pPr>
            <a:r>
              <a:rPr lang="cs-CZ" sz="4400" dirty="0" smtClean="0"/>
              <a:t>  7 </a:t>
            </a:r>
            <a:r>
              <a:rPr lang="cs-CZ" sz="4400" dirty="0"/>
              <a:t>∙ 10 =</a:t>
            </a:r>
          </a:p>
          <a:p>
            <a:pPr marL="0" indent="0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756649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  Doplň číslo 10krát větší:</a:t>
            </a:r>
            <a:endParaRPr lang="cs-CZ" dirty="0"/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25515437"/>
              </p:ext>
            </p:extLst>
          </p:nvPr>
        </p:nvGraphicFramePr>
        <p:xfrm>
          <a:off x="990275" y="4581128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36215982"/>
              </p:ext>
            </p:extLst>
          </p:nvPr>
        </p:nvGraphicFramePr>
        <p:xfrm>
          <a:off x="990275" y="1556792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267744" y="3645024"/>
            <a:ext cx="548451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Doplň číslo </a:t>
            </a:r>
            <a:r>
              <a:rPr lang="cs-CZ" sz="4400" dirty="0" smtClean="0"/>
              <a:t>8krát </a:t>
            </a:r>
            <a:r>
              <a:rPr lang="cs-CZ" sz="4400" dirty="0"/>
              <a:t>větší:</a:t>
            </a:r>
          </a:p>
        </p:txBody>
      </p:sp>
    </p:spTree>
    <p:extLst>
      <p:ext uri="{BB962C8B-B14F-4D97-AF65-F5344CB8AC3E}">
        <p14:creationId xmlns:p14="http://schemas.microsoft.com/office/powerpoint/2010/main" val="1649338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2602632" cy="44930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 smtClean="0"/>
              <a:t>  80 </a:t>
            </a:r>
            <a:r>
              <a:rPr lang="cs-CZ" sz="4400" dirty="0"/>
              <a:t>:</a:t>
            </a:r>
            <a:r>
              <a:rPr lang="cs-CZ" sz="4400" dirty="0" smtClean="0"/>
              <a:t> 10 = </a:t>
            </a:r>
          </a:p>
          <a:p>
            <a:pPr marL="0" indent="0">
              <a:buNone/>
            </a:pPr>
            <a:r>
              <a:rPr lang="cs-CZ" sz="4400" dirty="0" smtClean="0"/>
              <a:t>100 </a:t>
            </a:r>
            <a:r>
              <a:rPr lang="cs-CZ" sz="4400" dirty="0"/>
              <a:t>:</a:t>
            </a:r>
            <a:r>
              <a:rPr lang="cs-CZ" sz="4400" dirty="0" smtClean="0"/>
              <a:t> 10 =</a:t>
            </a:r>
          </a:p>
          <a:p>
            <a:pPr marL="0" indent="0">
              <a:buNone/>
            </a:pPr>
            <a:r>
              <a:rPr lang="cs-CZ" sz="4400" dirty="0" smtClean="0"/>
              <a:t>  20 </a:t>
            </a:r>
            <a:r>
              <a:rPr lang="cs-CZ" sz="4400" dirty="0"/>
              <a:t>:</a:t>
            </a:r>
            <a:r>
              <a:rPr lang="cs-CZ" sz="4400" dirty="0" smtClean="0"/>
              <a:t> 10 =</a:t>
            </a:r>
          </a:p>
          <a:p>
            <a:pPr marL="0" indent="0">
              <a:buNone/>
            </a:pPr>
            <a:r>
              <a:rPr lang="cs-CZ" sz="4400" dirty="0" smtClean="0"/>
              <a:t>  70 : 10 =</a:t>
            </a:r>
          </a:p>
          <a:p>
            <a:pPr marL="0" indent="0">
              <a:buNone/>
            </a:pPr>
            <a:r>
              <a:rPr lang="cs-CZ" sz="4400" dirty="0" smtClean="0"/>
              <a:t>  30 : 10 =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60 </a:t>
            </a:r>
            <a:r>
              <a:rPr lang="cs-CZ" sz="4400" dirty="0"/>
              <a:t>: 10 =</a:t>
            </a:r>
            <a:endParaRPr lang="cs-CZ" sz="4400" dirty="0" smtClean="0"/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77172" y="1628800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50 : 10 = 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90 : 10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  0 : 10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40 : 10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10 : 10 =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70 : 10 =</a:t>
            </a:r>
          </a:p>
          <a:p>
            <a:pPr marL="0" indent="0">
              <a:buFont typeface="Arial" pitchFamily="34" charset="0"/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41395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784976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Věrka má 6 roků. Její babička je 10krát starší. Kolik roků má babička ?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_________</a:t>
            </a:r>
          </a:p>
          <a:p>
            <a:pPr marL="0" indent="0">
              <a:buNone/>
            </a:pPr>
            <a:r>
              <a:rPr lang="cs-CZ" sz="4000" dirty="0" smtClean="0"/>
              <a:t>_________________________________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237788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dirty="0" smtClean="0"/>
              <a:t>Procvičujeme: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788024" y="1556792"/>
            <a:ext cx="4176464" cy="5328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0 ∙ </a:t>
            </a:r>
            <a:r>
              <a:rPr lang="cs-CZ" sz="4400" dirty="0" smtClean="0"/>
              <a:t>10 =     0 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6 </a:t>
            </a:r>
            <a:r>
              <a:rPr lang="cs-CZ" sz="4400" dirty="0"/>
              <a:t>∙ </a:t>
            </a:r>
            <a:r>
              <a:rPr lang="cs-CZ" sz="4400" dirty="0" smtClean="0"/>
              <a:t>10 =   60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3 ∙ 10 =   30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5 ∙ 10 =   50</a:t>
            </a: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7 ∙ 10 =   70</a:t>
            </a:r>
          </a:p>
          <a:p>
            <a:pPr marL="0" indent="0">
              <a:buNone/>
            </a:pPr>
            <a:r>
              <a:rPr lang="cs-CZ" sz="4400" dirty="0" smtClean="0"/>
              <a:t>1 </a:t>
            </a:r>
            <a:r>
              <a:rPr lang="cs-CZ" sz="4400" dirty="0"/>
              <a:t>∙ 10 </a:t>
            </a:r>
            <a:r>
              <a:rPr lang="cs-CZ" sz="4400" dirty="0" smtClean="0"/>
              <a:t>=   10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556792"/>
            <a:ext cx="3744416" cy="5085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9 ∙ 10 =    90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10 </a:t>
            </a:r>
            <a:r>
              <a:rPr lang="cs-CZ" sz="4400" dirty="0" smtClean="0"/>
              <a:t>∙ 10 =  100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4 ∙ 10 =    40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8 ∙ 10 =    80 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 </a:t>
            </a:r>
            <a:r>
              <a:rPr lang="cs-CZ" sz="4400" dirty="0" smtClean="0"/>
              <a:t>2 ∙ 10 =    20</a:t>
            </a:r>
          </a:p>
          <a:p>
            <a:pPr marL="0" indent="0">
              <a:buNone/>
            </a:pPr>
            <a:r>
              <a:rPr lang="cs-CZ" sz="4400" dirty="0" smtClean="0"/>
              <a:t>  7 </a:t>
            </a:r>
            <a:r>
              <a:rPr lang="cs-CZ" sz="4400" dirty="0"/>
              <a:t>∙ 10 </a:t>
            </a:r>
            <a:r>
              <a:rPr lang="cs-CZ" sz="4400" dirty="0" smtClean="0"/>
              <a:t>=    70</a:t>
            </a:r>
            <a:endParaRPr lang="cs-CZ" sz="4400" dirty="0"/>
          </a:p>
          <a:p>
            <a:pPr marL="0" indent="0"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8245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  Doplň číslo 10krát větší:</a:t>
            </a:r>
            <a:endParaRPr lang="cs-CZ" dirty="0"/>
          </a:p>
        </p:txBody>
      </p:sp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09408309"/>
              </p:ext>
            </p:extLst>
          </p:nvPr>
        </p:nvGraphicFramePr>
        <p:xfrm>
          <a:off x="990275" y="4581128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smtClean="0"/>
                        <a:t>32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16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27644685"/>
              </p:ext>
            </p:extLst>
          </p:nvPr>
        </p:nvGraphicFramePr>
        <p:xfrm>
          <a:off x="990275" y="1556792"/>
          <a:ext cx="7722693" cy="14020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267744" y="3645024"/>
            <a:ext cx="548451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/>
              <a:t>Doplň číslo </a:t>
            </a:r>
            <a:r>
              <a:rPr lang="cs-CZ" sz="4400" dirty="0" smtClean="0"/>
              <a:t>8krát </a:t>
            </a:r>
            <a:r>
              <a:rPr lang="cs-CZ" sz="4400" dirty="0"/>
              <a:t>větší:</a:t>
            </a:r>
          </a:p>
        </p:txBody>
      </p:sp>
    </p:spTree>
    <p:extLst>
      <p:ext uri="{BB962C8B-B14F-4D97-AF65-F5344CB8AC3E}">
        <p14:creationId xmlns:p14="http://schemas.microsoft.com/office/powerpoint/2010/main" val="2617692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3816424" cy="44930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dirty="0" smtClean="0"/>
              <a:t>  80 </a:t>
            </a:r>
            <a:r>
              <a:rPr lang="cs-CZ" sz="4400" dirty="0"/>
              <a:t>:</a:t>
            </a:r>
            <a:r>
              <a:rPr lang="cs-CZ" sz="4400" dirty="0" smtClean="0"/>
              <a:t> 10 =    8</a:t>
            </a:r>
          </a:p>
          <a:p>
            <a:pPr marL="0" indent="0">
              <a:buNone/>
            </a:pPr>
            <a:r>
              <a:rPr lang="cs-CZ" sz="4400" dirty="0" smtClean="0"/>
              <a:t>100 </a:t>
            </a:r>
            <a:r>
              <a:rPr lang="cs-CZ" sz="4400" dirty="0"/>
              <a:t>:</a:t>
            </a:r>
            <a:r>
              <a:rPr lang="cs-CZ" sz="4400" dirty="0" smtClean="0"/>
              <a:t> 10 =  10</a:t>
            </a:r>
          </a:p>
          <a:p>
            <a:pPr marL="0" indent="0">
              <a:buNone/>
            </a:pPr>
            <a:r>
              <a:rPr lang="cs-CZ" sz="4400" dirty="0" smtClean="0"/>
              <a:t>  20 </a:t>
            </a:r>
            <a:r>
              <a:rPr lang="cs-CZ" sz="4400" dirty="0"/>
              <a:t>:</a:t>
            </a:r>
            <a:r>
              <a:rPr lang="cs-CZ" sz="4400" dirty="0" smtClean="0"/>
              <a:t> 10 =    2</a:t>
            </a:r>
          </a:p>
          <a:p>
            <a:pPr marL="0" indent="0">
              <a:buNone/>
            </a:pPr>
            <a:r>
              <a:rPr lang="cs-CZ" sz="4400" dirty="0" smtClean="0"/>
              <a:t>  70 : 10 =    7</a:t>
            </a:r>
          </a:p>
          <a:p>
            <a:pPr marL="0" indent="0">
              <a:buNone/>
            </a:pPr>
            <a:r>
              <a:rPr lang="cs-CZ" sz="4400" dirty="0" smtClean="0"/>
              <a:t>  30 : 10 =    3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60 </a:t>
            </a:r>
            <a:r>
              <a:rPr lang="cs-CZ" sz="4400" dirty="0"/>
              <a:t>: 10 </a:t>
            </a:r>
            <a:r>
              <a:rPr lang="cs-CZ" sz="4400" dirty="0" smtClean="0"/>
              <a:t>=    6</a:t>
            </a:r>
          </a:p>
          <a:p>
            <a:pPr marL="0" indent="0">
              <a:buNone/>
            </a:pPr>
            <a:endParaRPr lang="cs-CZ" sz="44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77172" y="1628800"/>
            <a:ext cx="3379204" cy="449309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50 : 10 =  5 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90 : 10 =  9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  0 : 10 =  0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40 : 10 =  4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10 : 10 =  1</a:t>
            </a: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  70 : 10 =  7</a:t>
            </a:r>
          </a:p>
          <a:p>
            <a:pPr marL="0" indent="0">
              <a:buFont typeface="Arial" pitchFamily="34" charset="0"/>
              <a:buNone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45485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784976" cy="44930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Věrka má 6 roků. Její babička je 10krát starší. Kolik roků má babička ?</a:t>
            </a:r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/>
              <a:t>6 ∙ </a:t>
            </a:r>
            <a:r>
              <a:rPr lang="cs-CZ" sz="4000" dirty="0" smtClean="0"/>
              <a:t>10 = 60</a:t>
            </a:r>
          </a:p>
          <a:p>
            <a:pPr marL="0" indent="0">
              <a:buNone/>
            </a:pPr>
            <a:r>
              <a:rPr lang="cs-CZ" sz="4000" dirty="0" smtClean="0"/>
              <a:t>Babička má 60 roků.</a:t>
            </a:r>
            <a:endParaRPr lang="cs-CZ" sz="6000" dirty="0" smtClean="0"/>
          </a:p>
        </p:txBody>
      </p:sp>
    </p:spTree>
    <p:extLst>
      <p:ext uri="{BB962C8B-B14F-4D97-AF65-F5344CB8AC3E}">
        <p14:creationId xmlns:p14="http://schemas.microsoft.com/office/powerpoint/2010/main" val="343840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cit.2012-11-06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902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476</Words>
  <Application>Microsoft Office PowerPoint</Application>
  <PresentationFormat>Předvádění na obrazovce (4:3)</PresentationFormat>
  <Paragraphs>163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Procvičujeme:</vt:lpstr>
      <vt:lpstr>2.   Doplň číslo 10krát větší:</vt:lpstr>
      <vt:lpstr>Vypočítej:</vt:lpstr>
      <vt:lpstr> </vt:lpstr>
      <vt:lpstr>Řešení</vt:lpstr>
      <vt:lpstr>Procvičujeme:</vt:lpstr>
      <vt:lpstr>2.   Doplň číslo 10krát větší:</vt:lpstr>
      <vt:lpstr>Vypočítej:</vt:lpstr>
      <vt:lpstr> 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45</cp:revision>
  <cp:lastPrinted>2012-05-23T18:35:43Z</cp:lastPrinted>
  <dcterms:created xsi:type="dcterms:W3CDTF">2011-05-13T07:54:00Z</dcterms:created>
  <dcterms:modified xsi:type="dcterms:W3CDTF">2012-06-21T20:42:44Z</dcterms:modified>
</cp:coreProperties>
</file>