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91" r:id="rId4"/>
    <p:sldId id="297" r:id="rId5"/>
    <p:sldId id="298" r:id="rId6"/>
    <p:sldId id="299" r:id="rId7"/>
    <p:sldId id="269" r:id="rId8"/>
    <p:sldId id="300" r:id="rId9"/>
    <p:sldId id="301" r:id="rId10"/>
    <p:sldId id="302" r:id="rId11"/>
    <p:sldId id="303" r:id="rId12"/>
    <p:sldId id="304" r:id="rId13"/>
    <p:sldId id="262" r:id="rId14"/>
  </p:sldIdLst>
  <p:sldSz cx="9144000" cy="6858000" type="screen4x3"/>
  <p:notesSz cx="6881813" cy="97107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223516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98102" y="9223516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BE3B0F-1FD5-449C-8C3A-61C362BB21D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014413" y="728663"/>
            <a:ext cx="4852987" cy="3640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8182" y="4612601"/>
            <a:ext cx="5505450" cy="436983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223516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98102" y="9223516"/>
            <a:ext cx="2982119" cy="485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BCD38-94FF-491A-8BFE-975BA7A15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2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4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147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0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VY_32_INOVACE_20_písemné sčítání a odčítání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4. ročníku.</a:t>
            </a:r>
          </a:p>
          <a:p>
            <a:r>
              <a:rPr lang="cs-CZ" dirty="0" smtClean="0"/>
              <a:t>Vytvořeno v červnu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20</a:t>
            </a:r>
          </a:p>
          <a:p>
            <a:pPr marL="0" indent="0">
              <a:buNone/>
            </a:pPr>
            <a:r>
              <a:rPr lang="cs-CZ" sz="4400" u="sng" dirty="0" smtClean="0"/>
              <a:t>40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70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- 50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51720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50</a:t>
            </a:r>
          </a:p>
          <a:p>
            <a:pPr marL="0" indent="0">
              <a:buNone/>
            </a:pPr>
            <a:r>
              <a:rPr lang="cs-CZ" sz="4400" u="sng" dirty="0" smtClean="0"/>
              <a:t>  4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36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 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</a:t>
            </a:r>
            <a:r>
              <a:rPr lang="cs-CZ" sz="4400" dirty="0"/>
              <a:t>. 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347864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43</a:t>
            </a:r>
          </a:p>
          <a:p>
            <a:pPr marL="0" indent="0">
              <a:buNone/>
            </a:pPr>
            <a:r>
              <a:rPr lang="cs-CZ" sz="4400" u="sng" dirty="0" smtClean="0"/>
              <a:t>  5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67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5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60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78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940152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</a:t>
            </a:r>
          </a:p>
          <a:p>
            <a:pPr marL="0" indent="0">
              <a:buNone/>
            </a:pPr>
            <a:r>
              <a:rPr lang="cs-CZ" sz="4400" u="sng" dirty="0" smtClean="0"/>
              <a:t>80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93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3 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</a:t>
            </a:r>
            <a:r>
              <a:rPr lang="cs-CZ" sz="4400" dirty="0"/>
              <a:t>. 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236296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37</a:t>
            </a:r>
          </a:p>
          <a:p>
            <a:pPr marL="0" indent="0">
              <a:buNone/>
            </a:pPr>
            <a:r>
              <a:rPr lang="cs-CZ" sz="4400" u="sng" dirty="0" smtClean="0"/>
              <a:t>  2</a:t>
            </a:r>
          </a:p>
          <a:p>
            <a:pPr marL="0" indent="0">
              <a:buNone/>
            </a:pP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80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- 30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50430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43</a:t>
            </a:r>
          </a:p>
          <a:p>
            <a:pPr marL="0" indent="0">
              <a:buNone/>
            </a:pPr>
            <a:r>
              <a:rPr lang="cs-CZ" sz="4400" u="sng" dirty="0"/>
              <a:t> </a:t>
            </a:r>
            <a:r>
              <a:rPr lang="cs-CZ" sz="4400" u="sng" dirty="0" smtClean="0"/>
              <a:t> 7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40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27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51720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52</a:t>
            </a:r>
          </a:p>
          <a:p>
            <a:pPr marL="0" indent="0">
              <a:buNone/>
            </a:pPr>
            <a:r>
              <a:rPr lang="cs-CZ" sz="4400" u="sng" dirty="0" smtClean="0"/>
              <a:t>  9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23</a:t>
            </a:r>
          </a:p>
          <a:p>
            <a:pPr marL="0" indent="0">
              <a:buNone/>
            </a:pPr>
            <a:r>
              <a:rPr lang="cs-CZ" sz="4400" u="sng" dirty="0" smtClean="0"/>
              <a:t>34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347864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35</a:t>
            </a:r>
          </a:p>
          <a:p>
            <a:pPr marL="0" indent="0">
              <a:buNone/>
            </a:pPr>
            <a:r>
              <a:rPr lang="cs-CZ" sz="4400" u="sng" dirty="0" smtClean="0"/>
              <a:t>  6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50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. 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68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43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. 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940152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72</a:t>
            </a:r>
          </a:p>
          <a:p>
            <a:pPr marL="0" indent="0">
              <a:buNone/>
            </a:pPr>
            <a:r>
              <a:rPr lang="cs-CZ" sz="4400" u="sng" dirty="0" smtClean="0"/>
              <a:t>  8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25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44 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/>
              <a:t> . 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236296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84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 smtClean="0"/>
              <a:t>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16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34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27912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70</a:t>
            </a:r>
          </a:p>
          <a:p>
            <a:pPr marL="0" indent="0">
              <a:buNone/>
            </a:pPr>
            <a:r>
              <a:rPr lang="cs-CZ" sz="4400" u="sng" dirty="0" smtClean="0"/>
              <a:t>-   6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57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4390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56</a:t>
            </a:r>
          </a:p>
          <a:p>
            <a:pPr marL="0" indent="0">
              <a:buNone/>
            </a:pPr>
            <a:r>
              <a:rPr lang="cs-CZ" sz="4400" u="sng" dirty="0" smtClean="0"/>
              <a:t>-   8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36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- 21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9852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76</a:t>
            </a:r>
          </a:p>
          <a:p>
            <a:pPr marL="0" indent="0">
              <a:buNone/>
            </a:pPr>
            <a:r>
              <a:rPr lang="cs-CZ" sz="4400" u="sng" dirty="0" smtClean="0"/>
              <a:t>-   9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83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64400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40</a:t>
            </a:r>
          </a:p>
          <a:p>
            <a:pPr marL="0" indent="0">
              <a:buNone/>
            </a:pPr>
            <a:r>
              <a:rPr lang="cs-CZ" sz="4400" u="sng" dirty="0" smtClean="0"/>
              <a:t>-   4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97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- 35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970854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45</a:t>
            </a:r>
          </a:p>
          <a:p>
            <a:pPr marL="0" indent="0">
              <a:buNone/>
            </a:pPr>
            <a:r>
              <a:rPr lang="cs-CZ" sz="4400" u="sng" dirty="0" smtClean="0"/>
              <a:t>-   7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78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- 53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7416316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83</a:t>
            </a:r>
          </a:p>
          <a:p>
            <a:pPr marL="0" indent="0">
              <a:buNone/>
            </a:pPr>
            <a:r>
              <a:rPr lang="cs-CZ" sz="4400" u="sng" dirty="0" smtClean="0"/>
              <a:t>-   5</a:t>
            </a:r>
          </a:p>
          <a:p>
            <a:pPr marL="0" indent="0">
              <a:buNone/>
            </a:pPr>
            <a:r>
              <a:rPr lang="cs-CZ" sz="4400" dirty="0" smtClean="0"/>
              <a:t>   . .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69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- 27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 .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20152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Vypočítejte písemně: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21366"/>
            <a:ext cx="23762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 + 70</a:t>
            </a:r>
          </a:p>
          <a:p>
            <a:r>
              <a:rPr lang="cs-CZ" sz="4400" dirty="0" smtClean="0"/>
              <a:t>53 +   4</a:t>
            </a:r>
          </a:p>
          <a:p>
            <a:r>
              <a:rPr lang="cs-CZ" sz="4400" dirty="0" smtClean="0"/>
              <a:t>38 +   7  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521366"/>
            <a:ext cx="23762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87 - 20</a:t>
            </a:r>
          </a:p>
          <a:p>
            <a:r>
              <a:rPr lang="cs-CZ" sz="4400" dirty="0" smtClean="0"/>
              <a:t>42 -   5</a:t>
            </a:r>
          </a:p>
          <a:p>
            <a:r>
              <a:rPr lang="cs-CZ" sz="4400" dirty="0" smtClean="0"/>
              <a:t>69 - 34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  .</a:t>
            </a:r>
          </a:p>
          <a:p>
            <a:r>
              <a:rPr lang="cs-CZ" sz="4000" u="sng" dirty="0" smtClean="0"/>
              <a:t>.  .</a:t>
            </a:r>
          </a:p>
          <a:p>
            <a:r>
              <a:rPr lang="cs-CZ" sz="4000" dirty="0" smtClean="0"/>
              <a:t>.  .</a:t>
            </a:r>
          </a:p>
        </p:txBody>
      </p:sp>
    </p:spTree>
    <p:extLst>
      <p:ext uri="{BB962C8B-B14F-4D97-AF65-F5344CB8AC3E}">
        <p14:creationId xmlns:p14="http://schemas.microsoft.com/office/powerpoint/2010/main" val="56316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20</a:t>
            </a:r>
          </a:p>
          <a:p>
            <a:pPr marL="0" indent="0">
              <a:buNone/>
            </a:pPr>
            <a:r>
              <a:rPr lang="cs-CZ" sz="4400" u="sng" dirty="0" smtClean="0"/>
              <a:t>40</a:t>
            </a:r>
          </a:p>
          <a:p>
            <a:pPr marL="0" indent="0">
              <a:buNone/>
            </a:pPr>
            <a:r>
              <a:rPr lang="cs-CZ" sz="4400" dirty="0" smtClean="0"/>
              <a:t>60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70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- 50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20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51720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50</a:t>
            </a:r>
          </a:p>
          <a:p>
            <a:pPr marL="0" indent="0">
              <a:buNone/>
            </a:pPr>
            <a:r>
              <a:rPr lang="cs-CZ" sz="4400" u="sng" dirty="0" smtClean="0"/>
              <a:t>  4</a:t>
            </a:r>
          </a:p>
          <a:p>
            <a:pPr marL="0" indent="0">
              <a:buNone/>
            </a:pPr>
            <a:r>
              <a:rPr lang="cs-CZ" sz="4400" dirty="0" smtClean="0"/>
              <a:t>54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36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 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30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347864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43</a:t>
            </a:r>
          </a:p>
          <a:p>
            <a:pPr marL="0" indent="0">
              <a:buNone/>
            </a:pPr>
            <a:r>
              <a:rPr lang="cs-CZ" sz="4400" u="sng" dirty="0" smtClean="0"/>
              <a:t>  5</a:t>
            </a:r>
          </a:p>
          <a:p>
            <a:pPr marL="0" indent="0">
              <a:buNone/>
            </a:pPr>
            <a:r>
              <a:rPr lang="cs-CZ" sz="4400" dirty="0" smtClean="0"/>
              <a:t>48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67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5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62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60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 smtClean="0"/>
              <a:t>67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78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74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940152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</a:t>
            </a:r>
          </a:p>
          <a:p>
            <a:pPr marL="0" indent="0">
              <a:buNone/>
            </a:pPr>
            <a:r>
              <a:rPr lang="cs-CZ" sz="4400" u="sng" dirty="0" smtClean="0"/>
              <a:t>80</a:t>
            </a:r>
          </a:p>
          <a:p>
            <a:pPr marL="0" indent="0">
              <a:buNone/>
            </a:pPr>
            <a:r>
              <a:rPr lang="cs-CZ" sz="4400" dirty="0" smtClean="0"/>
              <a:t>90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93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 3 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90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236296" y="1528192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37</a:t>
            </a:r>
          </a:p>
          <a:p>
            <a:pPr marL="0" indent="0">
              <a:buNone/>
            </a:pPr>
            <a:r>
              <a:rPr lang="cs-CZ" sz="4400" u="sng" dirty="0" smtClean="0"/>
              <a:t>  2</a:t>
            </a:r>
          </a:p>
          <a:p>
            <a:pPr marL="0" indent="0">
              <a:buNone/>
            </a:pPr>
            <a:r>
              <a:rPr lang="cs-CZ" sz="4400" dirty="0" smtClean="0"/>
              <a:t>39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80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- 30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50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216502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43</a:t>
            </a:r>
          </a:p>
          <a:p>
            <a:pPr marL="0" indent="0">
              <a:buNone/>
            </a:pPr>
            <a:r>
              <a:rPr lang="cs-CZ" sz="4400" u="sng" dirty="0"/>
              <a:t> </a:t>
            </a:r>
            <a:r>
              <a:rPr lang="cs-CZ" sz="4400" u="sng" dirty="0" smtClean="0"/>
              <a:t> 7</a:t>
            </a:r>
          </a:p>
          <a:p>
            <a:pPr marL="0" indent="0">
              <a:buNone/>
            </a:pPr>
            <a:r>
              <a:rPr lang="cs-CZ" sz="4400" dirty="0" smtClean="0"/>
              <a:t>50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40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27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67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51720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52</a:t>
            </a:r>
          </a:p>
          <a:p>
            <a:pPr marL="0" indent="0">
              <a:buNone/>
            </a:pPr>
            <a:r>
              <a:rPr lang="cs-CZ" sz="4400" u="sng" dirty="0" smtClean="0"/>
              <a:t>  9</a:t>
            </a:r>
          </a:p>
          <a:p>
            <a:pPr marL="0" indent="0">
              <a:buNone/>
            </a:pPr>
            <a:r>
              <a:rPr lang="cs-CZ" sz="4400" dirty="0" smtClean="0"/>
              <a:t>61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23</a:t>
            </a:r>
          </a:p>
          <a:p>
            <a:pPr marL="0" indent="0">
              <a:buNone/>
            </a:pPr>
            <a:r>
              <a:rPr lang="cs-CZ" sz="4400" u="sng" dirty="0" smtClean="0"/>
              <a:t>34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57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347864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35</a:t>
            </a:r>
          </a:p>
          <a:p>
            <a:pPr marL="0" indent="0">
              <a:buNone/>
            </a:pPr>
            <a:r>
              <a:rPr lang="cs-CZ" sz="4400" u="sng" dirty="0" smtClean="0"/>
              <a:t>  6</a:t>
            </a:r>
          </a:p>
          <a:p>
            <a:pPr marL="0" indent="0">
              <a:buNone/>
            </a:pPr>
            <a:r>
              <a:rPr lang="cs-CZ" sz="4400" dirty="0" smtClean="0"/>
              <a:t>41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50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76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68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 smtClean="0"/>
              <a:t>75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43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26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69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940152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72</a:t>
            </a:r>
          </a:p>
          <a:p>
            <a:pPr marL="0" indent="0">
              <a:buNone/>
            </a:pPr>
            <a:r>
              <a:rPr lang="cs-CZ" sz="4400" u="sng" dirty="0" smtClean="0"/>
              <a:t>  8</a:t>
            </a:r>
          </a:p>
          <a:p>
            <a:pPr marL="0" indent="0">
              <a:buNone/>
            </a:pPr>
            <a:r>
              <a:rPr lang="cs-CZ" sz="4400" dirty="0" smtClean="0"/>
              <a:t>80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25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44 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69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236296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84</a:t>
            </a:r>
          </a:p>
          <a:p>
            <a:pPr marL="0" indent="0">
              <a:buNone/>
            </a:pPr>
            <a:r>
              <a:rPr lang="cs-CZ" sz="4400" u="sng" dirty="0" smtClean="0"/>
              <a:t>  7</a:t>
            </a:r>
          </a:p>
          <a:p>
            <a:pPr marL="0" indent="0">
              <a:buNone/>
            </a:pPr>
            <a:r>
              <a:rPr lang="cs-CZ" sz="4400" dirty="0" smtClean="0"/>
              <a:t>91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16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34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50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90228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70</a:t>
            </a:r>
          </a:p>
          <a:p>
            <a:pPr marL="0" indent="0">
              <a:buNone/>
            </a:pPr>
            <a:r>
              <a:rPr lang="cs-CZ" sz="4400" u="sng" dirty="0" smtClean="0"/>
              <a:t>-   6</a:t>
            </a:r>
          </a:p>
          <a:p>
            <a:pPr marL="0" indent="0">
              <a:buNone/>
            </a:pPr>
            <a:r>
              <a:rPr lang="cs-CZ" sz="4400" dirty="0" smtClean="0"/>
              <a:t>  64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57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37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4390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56</a:t>
            </a:r>
          </a:p>
          <a:p>
            <a:pPr marL="0" indent="0">
              <a:buNone/>
            </a:pPr>
            <a:r>
              <a:rPr lang="cs-CZ" sz="4400" u="sng" dirty="0" smtClean="0"/>
              <a:t>-   8</a:t>
            </a:r>
          </a:p>
          <a:p>
            <a:pPr marL="0" indent="0">
              <a:buNone/>
            </a:pPr>
            <a:r>
              <a:rPr lang="cs-CZ" sz="4400" dirty="0" smtClean="0"/>
              <a:t>  48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36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- 21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15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9852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76</a:t>
            </a:r>
          </a:p>
          <a:p>
            <a:pPr marL="0" indent="0">
              <a:buNone/>
            </a:pPr>
            <a:r>
              <a:rPr lang="cs-CZ" sz="4400" u="sng" dirty="0" smtClean="0"/>
              <a:t>-   9</a:t>
            </a:r>
          </a:p>
          <a:p>
            <a:pPr marL="0" indent="0">
              <a:buNone/>
            </a:pPr>
            <a:r>
              <a:rPr lang="cs-CZ" sz="4400" dirty="0" smtClean="0"/>
              <a:t>  67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83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- 20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63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644008" y="1340768"/>
            <a:ext cx="108012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40</a:t>
            </a:r>
          </a:p>
          <a:p>
            <a:pPr marL="0" indent="0">
              <a:buNone/>
            </a:pPr>
            <a:r>
              <a:rPr lang="cs-CZ" sz="4400" u="sng" dirty="0" smtClean="0"/>
              <a:t>-   4</a:t>
            </a:r>
          </a:p>
          <a:p>
            <a:pPr marL="0" indent="0">
              <a:buNone/>
            </a:pPr>
            <a:r>
              <a:rPr lang="cs-CZ" sz="4400" dirty="0" smtClean="0"/>
              <a:t>  36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97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- 35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62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970854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45</a:t>
            </a:r>
          </a:p>
          <a:p>
            <a:pPr marL="0" indent="0">
              <a:buNone/>
            </a:pPr>
            <a:r>
              <a:rPr lang="cs-CZ" sz="4400" u="sng" dirty="0" smtClean="0"/>
              <a:t>-   7</a:t>
            </a:r>
          </a:p>
          <a:p>
            <a:pPr marL="0" indent="0">
              <a:buNone/>
            </a:pPr>
            <a:r>
              <a:rPr lang="cs-CZ" sz="4400" dirty="0" smtClean="0"/>
              <a:t>  38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78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- 53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25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7416316" y="1340768"/>
            <a:ext cx="1188132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83</a:t>
            </a:r>
          </a:p>
          <a:p>
            <a:pPr marL="0" indent="0">
              <a:buNone/>
            </a:pPr>
            <a:r>
              <a:rPr lang="cs-CZ" sz="4400" u="sng" dirty="0" smtClean="0"/>
              <a:t>-   5</a:t>
            </a:r>
          </a:p>
          <a:p>
            <a:pPr marL="0" indent="0">
              <a:buNone/>
            </a:pPr>
            <a:r>
              <a:rPr lang="cs-CZ" sz="4400" dirty="0" smtClean="0"/>
              <a:t>  78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69</a:t>
            </a:r>
            <a:endParaRPr lang="cs-CZ" sz="4400" dirty="0"/>
          </a:p>
          <a:p>
            <a:pPr marL="0" indent="0">
              <a:buNone/>
            </a:pPr>
            <a:r>
              <a:rPr lang="cs-CZ" sz="4400" u="sng" dirty="0" smtClean="0"/>
              <a:t>- 27</a:t>
            </a:r>
            <a:endParaRPr lang="cs-CZ" sz="4400" u="sng" dirty="0"/>
          </a:p>
          <a:p>
            <a:pPr marL="0" indent="0">
              <a:buNone/>
            </a:pPr>
            <a:r>
              <a:rPr lang="cs-CZ" sz="4400" dirty="0" smtClean="0"/>
              <a:t>  42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46532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Vypočítejte písemně: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21366"/>
            <a:ext cx="23762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 + 70</a:t>
            </a:r>
          </a:p>
          <a:p>
            <a:r>
              <a:rPr lang="cs-CZ" sz="4400" dirty="0" smtClean="0"/>
              <a:t>53 +   4</a:t>
            </a:r>
          </a:p>
          <a:p>
            <a:r>
              <a:rPr lang="cs-CZ" sz="4400" dirty="0" smtClean="0"/>
              <a:t>38 +   7  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521366"/>
            <a:ext cx="23762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87 - 20</a:t>
            </a:r>
          </a:p>
          <a:p>
            <a:r>
              <a:rPr lang="cs-CZ" sz="4400" dirty="0" smtClean="0"/>
              <a:t>42 -   5</a:t>
            </a:r>
          </a:p>
          <a:p>
            <a:r>
              <a:rPr lang="cs-CZ" sz="4400" dirty="0" smtClean="0"/>
              <a:t>69 - 34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77072"/>
            <a:ext cx="11521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30</a:t>
            </a:r>
          </a:p>
          <a:p>
            <a:r>
              <a:rPr lang="cs-CZ" sz="4000" u="sng" dirty="0" smtClean="0"/>
              <a:t>  70</a:t>
            </a:r>
          </a:p>
          <a:p>
            <a:r>
              <a:rPr lang="cs-CZ" sz="4000" dirty="0" smtClean="0"/>
              <a:t>100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53</a:t>
            </a:r>
          </a:p>
          <a:p>
            <a:r>
              <a:rPr lang="cs-CZ" sz="4000" u="sng" dirty="0" smtClean="0"/>
              <a:t>  4</a:t>
            </a:r>
          </a:p>
          <a:p>
            <a:r>
              <a:rPr lang="cs-CZ" sz="4000" dirty="0" smtClean="0"/>
              <a:t>57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4077072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38</a:t>
            </a:r>
          </a:p>
          <a:p>
            <a:r>
              <a:rPr lang="cs-CZ" sz="4000" u="sng" dirty="0" smtClean="0"/>
              <a:t>  7</a:t>
            </a:r>
          </a:p>
          <a:p>
            <a:r>
              <a:rPr lang="cs-CZ" sz="4000" dirty="0" smtClean="0"/>
              <a:t>45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077072"/>
            <a:ext cx="1008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87</a:t>
            </a:r>
          </a:p>
          <a:p>
            <a:r>
              <a:rPr lang="cs-CZ" sz="4000" u="sng" dirty="0" smtClean="0"/>
              <a:t>- 20</a:t>
            </a:r>
          </a:p>
          <a:p>
            <a:r>
              <a:rPr lang="cs-CZ" sz="4000" dirty="0" smtClean="0"/>
              <a:t>  67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4077072"/>
            <a:ext cx="1008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42</a:t>
            </a:r>
          </a:p>
          <a:p>
            <a:r>
              <a:rPr lang="cs-CZ" sz="4000" u="sng" dirty="0" smtClean="0"/>
              <a:t>-  5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37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4077072"/>
            <a:ext cx="12241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69</a:t>
            </a:r>
          </a:p>
          <a:p>
            <a:r>
              <a:rPr lang="cs-CZ" sz="4000" u="sng" dirty="0" smtClean="0"/>
              <a:t>- 34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35</a:t>
            </a:r>
          </a:p>
        </p:txBody>
      </p:sp>
    </p:spTree>
    <p:extLst>
      <p:ext uri="{BB962C8B-B14F-4D97-AF65-F5344CB8AC3E}">
        <p14:creationId xmlns:p14="http://schemas.microsoft.com/office/powerpoint/2010/main" val="2611021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dirty="0" smtClean="0"/>
              <a:t>cit.2012-18-06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600</Words>
  <Application>Microsoft Office PowerPoint</Application>
  <PresentationFormat>Předvádění na obrazovce (4:3)</PresentationFormat>
  <Paragraphs>339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Procvičujeme:</vt:lpstr>
      <vt:lpstr>Procvičujeme:</vt:lpstr>
      <vt:lpstr>Procvičujeme:</vt:lpstr>
      <vt:lpstr>Vypočítejte písemně:</vt:lpstr>
      <vt:lpstr>Řešení</vt:lpstr>
      <vt:lpstr>Procvičujeme:</vt:lpstr>
      <vt:lpstr>Procvičujeme:</vt:lpstr>
      <vt:lpstr>Procvičujeme:</vt:lpstr>
      <vt:lpstr>Vypočítejte písemně: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56</cp:revision>
  <cp:lastPrinted>2012-06-18T19:28:54Z</cp:lastPrinted>
  <dcterms:created xsi:type="dcterms:W3CDTF">2011-05-13T07:54:00Z</dcterms:created>
  <dcterms:modified xsi:type="dcterms:W3CDTF">2012-06-21T20:58:05Z</dcterms:modified>
</cp:coreProperties>
</file>